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Roboto"/>
      <p:regular r:id="rId34"/>
      <p:bold r:id="rId35"/>
      <p:italic r:id="rId36"/>
      <p:boldItalic r:id="rId37"/>
    </p:embeddedFont>
    <p:embeddedFont>
      <p:font typeface="Righteous"/>
      <p:regular r:id="rId38"/>
    </p:embeddedFont>
    <p:embeddedFont>
      <p:font typeface="EB Garamond"/>
      <p:regular r:id="rId39"/>
      <p:bold r:id="rId40"/>
      <p:italic r:id="rId41"/>
      <p:boldItalic r:id="rId42"/>
    </p:embeddedFont>
    <p:embeddedFont>
      <p:font typeface="Blinker"/>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3EBF4C-9E85-4B63-B989-5C7020832E29}">
  <a:tblStyle styleId="{CE3EBF4C-9E85-4B63-B989-5C7020832E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bold.fntdata"/><Relationship Id="rId20" Type="http://schemas.openxmlformats.org/officeDocument/2006/relationships/slide" Target="slides/slide15.xml"/><Relationship Id="rId42" Type="http://schemas.openxmlformats.org/officeDocument/2006/relationships/font" Target="fonts/EBGaramond-boldItalic.fntdata"/><Relationship Id="rId41" Type="http://schemas.openxmlformats.org/officeDocument/2006/relationships/font" Target="fonts/EBGaramond-italic.fntdata"/><Relationship Id="rId22" Type="http://schemas.openxmlformats.org/officeDocument/2006/relationships/slide" Target="slides/slide17.xml"/><Relationship Id="rId44" Type="http://schemas.openxmlformats.org/officeDocument/2006/relationships/font" Target="fonts/Blinker-bold.fntdata"/><Relationship Id="rId21" Type="http://schemas.openxmlformats.org/officeDocument/2006/relationships/slide" Target="slides/slide16.xml"/><Relationship Id="rId43" Type="http://schemas.openxmlformats.org/officeDocument/2006/relationships/font" Target="fonts/Blinker-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EBGaramond-regular.fntdata"/><Relationship Id="rId16" Type="http://schemas.openxmlformats.org/officeDocument/2006/relationships/slide" Target="slides/slide11.xml"/><Relationship Id="rId38" Type="http://schemas.openxmlformats.org/officeDocument/2006/relationships/font" Target="fonts/Righteou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7374919ed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7374919ed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7374919ed5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7374919ed5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72d6a8aab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72d6a8aab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DFE2E7"/>
                </a:solidFill>
                <a:highlight>
                  <a:srgbClr val="1F344D"/>
                </a:highlight>
                <a:latin typeface="Roboto"/>
                <a:ea typeface="Roboto"/>
                <a:cs typeface="Roboto"/>
                <a:sym typeface="Roboto"/>
              </a:rPr>
              <a:t>click mua vé hàng đợi -&gt; ghi nhận vào hàng đợi kafka -&gt;  hiển thị ở kafka UI  -&gt;   BE processer sẽ kéo mesage -&gt; xử lý &gt; hiển thị trên danh sách mua vé qua kafka 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2d6a8aa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72d6a8aa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72d6a8aab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72d6a8aab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2d6a8aab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72d6a8aab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75cdce41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75cdce41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2d6a8aab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72d6a8aab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d36665f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d36665f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72d6a8aab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72d6a8aab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75cdce41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75cdce41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72d6a8aab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72d6a8aab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75cdce41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75cdce41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75cdce417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5cdce417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7374919ed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7374919ed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các hình ảnh trên, có thể thấy nhu cầu và lưu lượng truy cập chuwogn trình là cực kỳ lớn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72d6a8aab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72d6a8aab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374919ed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7374919ed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72d6a8aa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72d6a8aa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72d6a8aab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72d6a8aab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s://bit.ly/3A1uf1Q"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593475" y="1550900"/>
            <a:ext cx="14250950" cy="4166950"/>
            <a:chOff x="-2593475" y="1550900"/>
            <a:chExt cx="14250950" cy="4166950"/>
          </a:xfrm>
        </p:grpSpPr>
        <p:pic>
          <p:nvPicPr>
            <p:cNvPr id="10" name="Google Shape;10;p2"/>
            <p:cNvPicPr preferRelativeResize="0"/>
            <p:nvPr/>
          </p:nvPicPr>
          <p:blipFill>
            <a:blip r:embed="rId2">
              <a:alphaModFix/>
            </a:blip>
            <a:stretch>
              <a:fillRect/>
            </a:stretch>
          </p:blipFill>
          <p:spPr>
            <a:xfrm flipH="1" rot="-5400000">
              <a:off x="-2593475" y="1550900"/>
              <a:ext cx="3306700" cy="3306700"/>
            </a:xfrm>
            <a:prstGeom prst="rect">
              <a:avLst/>
            </a:prstGeom>
            <a:noFill/>
            <a:ln>
              <a:noFill/>
            </a:ln>
          </p:spPr>
        </p:pic>
        <p:pic>
          <p:nvPicPr>
            <p:cNvPr id="11" name="Google Shape;11;p2"/>
            <p:cNvPicPr preferRelativeResize="0"/>
            <p:nvPr/>
          </p:nvPicPr>
          <p:blipFill>
            <a:blip r:embed="rId2">
              <a:alphaModFix/>
            </a:blip>
            <a:stretch>
              <a:fillRect/>
            </a:stretch>
          </p:blipFill>
          <p:spPr>
            <a:xfrm rot="5400000">
              <a:off x="8350775" y="2411150"/>
              <a:ext cx="3306700" cy="3306700"/>
            </a:xfrm>
            <a:prstGeom prst="rect">
              <a:avLst/>
            </a:prstGeom>
            <a:noFill/>
            <a:ln>
              <a:noFill/>
            </a:ln>
          </p:spPr>
        </p:pic>
      </p:grpSp>
      <p:grpSp>
        <p:nvGrpSpPr>
          <p:cNvPr id="12" name="Google Shape;12;p2"/>
          <p:cNvGrpSpPr/>
          <p:nvPr/>
        </p:nvGrpSpPr>
        <p:grpSpPr>
          <a:xfrm>
            <a:off x="499875" y="-1978375"/>
            <a:ext cx="5286725" cy="9011575"/>
            <a:chOff x="499875" y="-1978375"/>
            <a:chExt cx="5286725" cy="9011575"/>
          </a:xfrm>
        </p:grpSpPr>
        <p:pic>
          <p:nvPicPr>
            <p:cNvPr id="13" name="Google Shape;13;p2"/>
            <p:cNvPicPr preferRelativeResize="0"/>
            <p:nvPr/>
          </p:nvPicPr>
          <p:blipFill>
            <a:blip r:embed="rId3">
              <a:alphaModFix/>
            </a:blip>
            <a:stretch>
              <a:fillRect/>
            </a:stretch>
          </p:blipFill>
          <p:spPr>
            <a:xfrm>
              <a:off x="3357400" y="4604000"/>
              <a:ext cx="2429200" cy="2429200"/>
            </a:xfrm>
            <a:prstGeom prst="rect">
              <a:avLst/>
            </a:prstGeom>
            <a:noFill/>
            <a:ln>
              <a:noFill/>
            </a:ln>
          </p:spPr>
        </p:pic>
        <p:pic>
          <p:nvPicPr>
            <p:cNvPr id="14" name="Google Shape;14;p2"/>
            <p:cNvPicPr preferRelativeResize="0"/>
            <p:nvPr/>
          </p:nvPicPr>
          <p:blipFill>
            <a:blip r:embed="rId3">
              <a:alphaModFix/>
            </a:blip>
            <a:stretch>
              <a:fillRect/>
            </a:stretch>
          </p:blipFill>
          <p:spPr>
            <a:xfrm>
              <a:off x="499875" y="-1978375"/>
              <a:ext cx="2429200" cy="2429200"/>
            </a:xfrm>
            <a:prstGeom prst="rect">
              <a:avLst/>
            </a:prstGeom>
            <a:noFill/>
            <a:ln>
              <a:noFill/>
            </a:ln>
          </p:spPr>
        </p:pic>
      </p:grpSp>
      <p:grpSp>
        <p:nvGrpSpPr>
          <p:cNvPr id="15" name="Google Shape;15;p2"/>
          <p:cNvGrpSpPr/>
          <p:nvPr/>
        </p:nvGrpSpPr>
        <p:grpSpPr>
          <a:xfrm>
            <a:off x="-753450" y="1615925"/>
            <a:ext cx="12008875" cy="5832425"/>
            <a:chOff x="-753450" y="1615925"/>
            <a:chExt cx="12008875" cy="5832425"/>
          </a:xfrm>
        </p:grpSpPr>
        <p:pic>
          <p:nvPicPr>
            <p:cNvPr id="16" name="Google Shape;16;p2"/>
            <p:cNvPicPr preferRelativeResize="0"/>
            <p:nvPr/>
          </p:nvPicPr>
          <p:blipFill>
            <a:blip r:embed="rId4">
              <a:alphaModFix/>
            </a:blip>
            <a:stretch>
              <a:fillRect/>
            </a:stretch>
          </p:blipFill>
          <p:spPr>
            <a:xfrm>
              <a:off x="8568725" y="1615925"/>
              <a:ext cx="2686700" cy="2686700"/>
            </a:xfrm>
            <a:prstGeom prst="rect">
              <a:avLst/>
            </a:prstGeom>
            <a:noFill/>
            <a:ln>
              <a:noFill/>
            </a:ln>
          </p:spPr>
        </p:pic>
        <p:pic>
          <p:nvPicPr>
            <p:cNvPr id="17" name="Google Shape;17;p2"/>
            <p:cNvPicPr preferRelativeResize="0"/>
            <p:nvPr/>
          </p:nvPicPr>
          <p:blipFill>
            <a:blip r:embed="rId4">
              <a:alphaModFix/>
            </a:blip>
            <a:stretch>
              <a:fillRect/>
            </a:stretch>
          </p:blipFill>
          <p:spPr>
            <a:xfrm rot="5400000">
              <a:off x="-753450" y="4761650"/>
              <a:ext cx="2686700" cy="2686700"/>
            </a:xfrm>
            <a:prstGeom prst="rect">
              <a:avLst/>
            </a:prstGeom>
            <a:noFill/>
            <a:ln>
              <a:noFill/>
            </a:ln>
          </p:spPr>
        </p:pic>
      </p:grpSp>
      <p:grpSp>
        <p:nvGrpSpPr>
          <p:cNvPr id="18" name="Google Shape;18;p2"/>
          <p:cNvGrpSpPr/>
          <p:nvPr/>
        </p:nvGrpSpPr>
        <p:grpSpPr>
          <a:xfrm>
            <a:off x="-1867575" y="-2270900"/>
            <a:ext cx="8704050" cy="5163225"/>
            <a:chOff x="-1867575" y="-2270900"/>
            <a:chExt cx="8704050" cy="5163225"/>
          </a:xfrm>
        </p:grpSpPr>
        <p:pic>
          <p:nvPicPr>
            <p:cNvPr id="19" name="Google Shape;19;p2"/>
            <p:cNvPicPr preferRelativeResize="0"/>
            <p:nvPr/>
          </p:nvPicPr>
          <p:blipFill>
            <a:blip r:embed="rId5">
              <a:alphaModFix/>
            </a:blip>
            <a:stretch>
              <a:fillRect/>
            </a:stretch>
          </p:blipFill>
          <p:spPr>
            <a:xfrm>
              <a:off x="3944150" y="-2270900"/>
              <a:ext cx="2892325" cy="2892325"/>
            </a:xfrm>
            <a:prstGeom prst="rect">
              <a:avLst/>
            </a:prstGeom>
            <a:noFill/>
            <a:ln>
              <a:noFill/>
            </a:ln>
          </p:spPr>
        </p:pic>
        <p:pic>
          <p:nvPicPr>
            <p:cNvPr id="20" name="Google Shape;20;p2"/>
            <p:cNvPicPr preferRelativeResize="0"/>
            <p:nvPr/>
          </p:nvPicPr>
          <p:blipFill>
            <a:blip r:embed="rId5">
              <a:alphaModFix/>
            </a:blip>
            <a:stretch>
              <a:fillRect/>
            </a:stretch>
          </p:blipFill>
          <p:spPr>
            <a:xfrm>
              <a:off x="-1867575" y="0"/>
              <a:ext cx="2892325" cy="2892325"/>
            </a:xfrm>
            <a:prstGeom prst="rect">
              <a:avLst/>
            </a:prstGeom>
            <a:noFill/>
            <a:ln>
              <a:noFill/>
            </a:ln>
          </p:spPr>
        </p:pic>
      </p:grpSp>
      <p:sp>
        <p:nvSpPr>
          <p:cNvPr id="21" name="Google Shape;21;p2"/>
          <p:cNvSpPr txBox="1"/>
          <p:nvPr>
            <p:ph type="ctrTitle"/>
          </p:nvPr>
        </p:nvSpPr>
        <p:spPr>
          <a:xfrm>
            <a:off x="1396950" y="1264750"/>
            <a:ext cx="63501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2307675" y="304237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11"/>
          <p:cNvSpPr txBox="1"/>
          <p:nvPr>
            <p:ph hasCustomPrompt="1" type="title"/>
          </p:nvPr>
        </p:nvSpPr>
        <p:spPr>
          <a:xfrm>
            <a:off x="1284000" y="1842600"/>
            <a:ext cx="6576000" cy="1046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980600" y="2983650"/>
            <a:ext cx="5182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6" name="Shape 96"/>
        <p:cNvGrpSpPr/>
        <p:nvPr/>
      </p:nvGrpSpPr>
      <p:grpSpPr>
        <a:xfrm>
          <a:off x="0" y="0"/>
          <a:ext cx="0" cy="0"/>
          <a:chOff x="0" y="0"/>
          <a:chExt cx="0" cy="0"/>
        </a:xfrm>
      </p:grpSpPr>
      <p:grpSp>
        <p:nvGrpSpPr>
          <p:cNvPr id="97" name="Google Shape;97;p13"/>
          <p:cNvGrpSpPr/>
          <p:nvPr/>
        </p:nvGrpSpPr>
        <p:grpSpPr>
          <a:xfrm>
            <a:off x="0" y="-748875"/>
            <a:ext cx="12048600" cy="8609525"/>
            <a:chOff x="0" y="-748875"/>
            <a:chExt cx="12048600" cy="8609525"/>
          </a:xfrm>
        </p:grpSpPr>
        <p:pic>
          <p:nvPicPr>
            <p:cNvPr id="98" name="Google Shape;98;p13"/>
            <p:cNvPicPr preferRelativeResize="0"/>
            <p:nvPr/>
          </p:nvPicPr>
          <p:blipFill>
            <a:blip r:embed="rId2">
              <a:alphaModFix/>
            </a:blip>
            <a:stretch>
              <a:fillRect/>
            </a:stretch>
          </p:blipFill>
          <p:spPr>
            <a:xfrm rot="10800000">
              <a:off x="8741900" y="-748875"/>
              <a:ext cx="3306700" cy="3306700"/>
            </a:xfrm>
            <a:prstGeom prst="rect">
              <a:avLst/>
            </a:prstGeom>
            <a:noFill/>
            <a:ln>
              <a:noFill/>
            </a:ln>
          </p:spPr>
        </p:pic>
        <p:pic>
          <p:nvPicPr>
            <p:cNvPr id="99" name="Google Shape;99;p13"/>
            <p:cNvPicPr preferRelativeResize="0"/>
            <p:nvPr/>
          </p:nvPicPr>
          <p:blipFill>
            <a:blip r:embed="rId2">
              <a:alphaModFix/>
            </a:blip>
            <a:stretch>
              <a:fillRect/>
            </a:stretch>
          </p:blipFill>
          <p:spPr>
            <a:xfrm rot="10800000">
              <a:off x="0" y="4553950"/>
              <a:ext cx="3306700" cy="3306700"/>
            </a:xfrm>
            <a:prstGeom prst="rect">
              <a:avLst/>
            </a:prstGeom>
            <a:noFill/>
            <a:ln>
              <a:noFill/>
            </a:ln>
          </p:spPr>
        </p:pic>
      </p:grpSp>
      <p:pic>
        <p:nvPicPr>
          <p:cNvPr id="100" name="Google Shape;100;p13"/>
          <p:cNvPicPr preferRelativeResize="0"/>
          <p:nvPr/>
        </p:nvPicPr>
        <p:blipFill>
          <a:blip r:embed="rId3">
            <a:alphaModFix/>
          </a:blip>
          <a:stretch>
            <a:fillRect/>
          </a:stretch>
        </p:blipFill>
        <p:spPr>
          <a:xfrm rot="10800000">
            <a:off x="-2280525" y="290050"/>
            <a:ext cx="2894475" cy="2894475"/>
          </a:xfrm>
          <a:prstGeom prst="rect">
            <a:avLst/>
          </a:prstGeom>
          <a:noFill/>
          <a:ln>
            <a:noFill/>
          </a:ln>
        </p:spPr>
      </p:pic>
      <p:pic>
        <p:nvPicPr>
          <p:cNvPr id="101" name="Google Shape;101;p13"/>
          <p:cNvPicPr preferRelativeResize="0"/>
          <p:nvPr/>
        </p:nvPicPr>
        <p:blipFill>
          <a:blip r:embed="rId4">
            <a:alphaModFix/>
          </a:blip>
          <a:stretch>
            <a:fillRect/>
          </a:stretch>
        </p:blipFill>
        <p:spPr>
          <a:xfrm rot="10800000">
            <a:off x="7885550" y="3887050"/>
            <a:ext cx="3549850" cy="3549850"/>
          </a:xfrm>
          <a:prstGeom prst="rect">
            <a:avLst/>
          </a:prstGeom>
          <a:noFill/>
          <a:ln>
            <a:noFill/>
          </a:ln>
        </p:spPr>
      </p:pic>
      <p:grpSp>
        <p:nvGrpSpPr>
          <p:cNvPr id="102" name="Google Shape;102;p13"/>
          <p:cNvGrpSpPr/>
          <p:nvPr/>
        </p:nvGrpSpPr>
        <p:grpSpPr>
          <a:xfrm>
            <a:off x="-1703800" y="490575"/>
            <a:ext cx="13126175" cy="6241050"/>
            <a:chOff x="-1703800" y="490575"/>
            <a:chExt cx="13126175" cy="6241050"/>
          </a:xfrm>
        </p:grpSpPr>
        <p:pic>
          <p:nvPicPr>
            <p:cNvPr id="103" name="Google Shape;103;p13"/>
            <p:cNvPicPr preferRelativeResize="0"/>
            <p:nvPr/>
          </p:nvPicPr>
          <p:blipFill>
            <a:blip r:embed="rId5">
              <a:alphaModFix/>
            </a:blip>
            <a:stretch>
              <a:fillRect/>
            </a:stretch>
          </p:blipFill>
          <p:spPr>
            <a:xfrm>
              <a:off x="8530050" y="490575"/>
              <a:ext cx="2892325" cy="2892325"/>
            </a:xfrm>
            <a:prstGeom prst="rect">
              <a:avLst/>
            </a:prstGeom>
            <a:noFill/>
            <a:ln>
              <a:noFill/>
            </a:ln>
          </p:spPr>
        </p:pic>
        <p:pic>
          <p:nvPicPr>
            <p:cNvPr id="104" name="Google Shape;104;p13"/>
            <p:cNvPicPr preferRelativeResize="0"/>
            <p:nvPr/>
          </p:nvPicPr>
          <p:blipFill>
            <a:blip r:embed="rId6">
              <a:alphaModFix/>
            </a:blip>
            <a:stretch>
              <a:fillRect/>
            </a:stretch>
          </p:blipFill>
          <p:spPr>
            <a:xfrm>
              <a:off x="-1703800" y="4044925"/>
              <a:ext cx="2686700" cy="2686700"/>
            </a:xfrm>
            <a:prstGeom prst="rect">
              <a:avLst/>
            </a:prstGeom>
            <a:noFill/>
            <a:ln>
              <a:noFill/>
            </a:ln>
          </p:spPr>
        </p:pic>
      </p:grpSp>
      <p:sp>
        <p:nvSpPr>
          <p:cNvPr id="105" name="Google Shape;10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1543325"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1467400"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4204650"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204625"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6865975"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6865950"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757925"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3" name="Google Shape;113;p13"/>
          <p:cNvSpPr txBox="1"/>
          <p:nvPr>
            <p:ph idx="8" type="subTitle"/>
          </p:nvPr>
        </p:nvSpPr>
        <p:spPr>
          <a:xfrm>
            <a:off x="3419250"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4" name="Google Shape;114;p13"/>
          <p:cNvSpPr txBox="1"/>
          <p:nvPr>
            <p:ph idx="9" type="subTitle"/>
          </p:nvPr>
        </p:nvSpPr>
        <p:spPr>
          <a:xfrm>
            <a:off x="6080575"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5" name="Google Shape;115;p13"/>
          <p:cNvSpPr txBox="1"/>
          <p:nvPr>
            <p:ph idx="13" type="subTitle"/>
          </p:nvPr>
        </p:nvSpPr>
        <p:spPr>
          <a:xfrm>
            <a:off x="757925"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6" name="Google Shape;116;p13"/>
          <p:cNvSpPr txBox="1"/>
          <p:nvPr>
            <p:ph idx="14" type="subTitle"/>
          </p:nvPr>
        </p:nvSpPr>
        <p:spPr>
          <a:xfrm>
            <a:off x="3419250"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7" name="Google Shape;117;p13"/>
          <p:cNvSpPr txBox="1"/>
          <p:nvPr>
            <p:ph idx="15" type="subTitle"/>
          </p:nvPr>
        </p:nvSpPr>
        <p:spPr>
          <a:xfrm>
            <a:off x="6080575"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8" name="Shape 118"/>
        <p:cNvGrpSpPr/>
        <p:nvPr/>
      </p:nvGrpSpPr>
      <p:grpSpPr>
        <a:xfrm>
          <a:off x="0" y="0"/>
          <a:ext cx="0" cy="0"/>
          <a:chOff x="0" y="0"/>
          <a:chExt cx="0" cy="0"/>
        </a:xfrm>
      </p:grpSpPr>
      <p:pic>
        <p:nvPicPr>
          <p:cNvPr id="119" name="Google Shape;119;p14"/>
          <p:cNvPicPr preferRelativeResize="0"/>
          <p:nvPr/>
        </p:nvPicPr>
        <p:blipFill>
          <a:blip r:embed="rId2">
            <a:alphaModFix/>
          </a:blip>
          <a:stretch>
            <a:fillRect/>
          </a:stretch>
        </p:blipFill>
        <p:spPr>
          <a:xfrm rot="5400000">
            <a:off x="8424000" y="0"/>
            <a:ext cx="3549850" cy="3549850"/>
          </a:xfrm>
          <a:prstGeom prst="rect">
            <a:avLst/>
          </a:prstGeom>
          <a:noFill/>
          <a:ln>
            <a:noFill/>
          </a:ln>
        </p:spPr>
      </p:pic>
      <p:grpSp>
        <p:nvGrpSpPr>
          <p:cNvPr id="120" name="Google Shape;120;p14"/>
          <p:cNvGrpSpPr/>
          <p:nvPr/>
        </p:nvGrpSpPr>
        <p:grpSpPr>
          <a:xfrm>
            <a:off x="-1891100" y="3856963"/>
            <a:ext cx="13412325" cy="3433725"/>
            <a:chOff x="-1891100" y="3856963"/>
            <a:chExt cx="13412325" cy="3433725"/>
          </a:xfrm>
        </p:grpSpPr>
        <p:pic>
          <p:nvPicPr>
            <p:cNvPr id="121" name="Google Shape;121;p14"/>
            <p:cNvPicPr preferRelativeResize="0"/>
            <p:nvPr/>
          </p:nvPicPr>
          <p:blipFill>
            <a:blip r:embed="rId3">
              <a:alphaModFix/>
            </a:blip>
            <a:stretch>
              <a:fillRect/>
            </a:stretch>
          </p:blipFill>
          <p:spPr>
            <a:xfrm rot="10800000">
              <a:off x="-1891100" y="3983988"/>
              <a:ext cx="3306700" cy="3306700"/>
            </a:xfrm>
            <a:prstGeom prst="rect">
              <a:avLst/>
            </a:prstGeom>
            <a:noFill/>
            <a:ln>
              <a:noFill/>
            </a:ln>
          </p:spPr>
        </p:pic>
        <p:pic>
          <p:nvPicPr>
            <p:cNvPr id="122" name="Google Shape;122;p14"/>
            <p:cNvPicPr preferRelativeResize="0"/>
            <p:nvPr/>
          </p:nvPicPr>
          <p:blipFill>
            <a:blip r:embed="rId3">
              <a:alphaModFix/>
            </a:blip>
            <a:stretch>
              <a:fillRect/>
            </a:stretch>
          </p:blipFill>
          <p:spPr>
            <a:xfrm rot="-5400000">
              <a:off x="8214525" y="3856963"/>
              <a:ext cx="3306700" cy="3306700"/>
            </a:xfrm>
            <a:prstGeom prst="rect">
              <a:avLst/>
            </a:prstGeom>
            <a:noFill/>
            <a:ln>
              <a:noFill/>
            </a:ln>
          </p:spPr>
        </p:pic>
      </p:grpSp>
      <p:grpSp>
        <p:nvGrpSpPr>
          <p:cNvPr id="123" name="Google Shape;123;p14"/>
          <p:cNvGrpSpPr/>
          <p:nvPr/>
        </p:nvGrpSpPr>
        <p:grpSpPr>
          <a:xfrm>
            <a:off x="-1560425" y="-2151650"/>
            <a:ext cx="5958225" cy="9751150"/>
            <a:chOff x="-1560425" y="-2151650"/>
            <a:chExt cx="5958225" cy="9751150"/>
          </a:xfrm>
        </p:grpSpPr>
        <p:pic>
          <p:nvPicPr>
            <p:cNvPr id="124" name="Google Shape;124;p14"/>
            <p:cNvPicPr preferRelativeResize="0"/>
            <p:nvPr/>
          </p:nvPicPr>
          <p:blipFill>
            <a:blip r:embed="rId4">
              <a:alphaModFix/>
            </a:blip>
            <a:stretch>
              <a:fillRect/>
            </a:stretch>
          </p:blipFill>
          <p:spPr>
            <a:xfrm rot="5400000">
              <a:off x="1503325" y="4705025"/>
              <a:ext cx="2894475" cy="2894475"/>
            </a:xfrm>
            <a:prstGeom prst="rect">
              <a:avLst/>
            </a:prstGeom>
            <a:noFill/>
            <a:ln>
              <a:noFill/>
            </a:ln>
          </p:spPr>
        </p:pic>
        <p:pic>
          <p:nvPicPr>
            <p:cNvPr id="125" name="Google Shape;125;p14"/>
            <p:cNvPicPr preferRelativeResize="0"/>
            <p:nvPr/>
          </p:nvPicPr>
          <p:blipFill>
            <a:blip r:embed="rId4">
              <a:alphaModFix/>
            </a:blip>
            <a:stretch>
              <a:fillRect/>
            </a:stretch>
          </p:blipFill>
          <p:spPr>
            <a:xfrm rot="5400000">
              <a:off x="-1560425" y="-2151650"/>
              <a:ext cx="2894475" cy="2894475"/>
            </a:xfrm>
            <a:prstGeom prst="rect">
              <a:avLst/>
            </a:prstGeom>
            <a:noFill/>
            <a:ln>
              <a:noFill/>
            </a:ln>
          </p:spPr>
        </p:pic>
      </p:grpSp>
      <p:pic>
        <p:nvPicPr>
          <p:cNvPr id="126" name="Google Shape;126;p14"/>
          <p:cNvPicPr preferRelativeResize="0"/>
          <p:nvPr/>
        </p:nvPicPr>
        <p:blipFill>
          <a:blip r:embed="rId5">
            <a:alphaModFix/>
          </a:blip>
          <a:stretch>
            <a:fillRect/>
          </a:stretch>
        </p:blipFill>
        <p:spPr>
          <a:xfrm rot="5400000">
            <a:off x="-2240125" y="2408850"/>
            <a:ext cx="2686700" cy="2686700"/>
          </a:xfrm>
          <a:prstGeom prst="rect">
            <a:avLst/>
          </a:prstGeom>
          <a:noFill/>
          <a:ln>
            <a:noFill/>
          </a:ln>
        </p:spPr>
      </p:pic>
      <p:sp>
        <p:nvSpPr>
          <p:cNvPr id="127" name="Google Shape;12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8" name="Shape 128"/>
        <p:cNvGrpSpPr/>
        <p:nvPr/>
      </p:nvGrpSpPr>
      <p:grpSpPr>
        <a:xfrm>
          <a:off x="0" y="0"/>
          <a:ext cx="0" cy="0"/>
          <a:chOff x="0" y="0"/>
          <a:chExt cx="0" cy="0"/>
        </a:xfrm>
      </p:grpSpPr>
      <p:grpSp>
        <p:nvGrpSpPr>
          <p:cNvPr id="129" name="Google Shape;129;p15"/>
          <p:cNvGrpSpPr/>
          <p:nvPr/>
        </p:nvGrpSpPr>
        <p:grpSpPr>
          <a:xfrm>
            <a:off x="1767825" y="-2861687"/>
            <a:ext cx="7927975" cy="10670050"/>
            <a:chOff x="1767825" y="-2861687"/>
            <a:chExt cx="7927975" cy="10670050"/>
          </a:xfrm>
        </p:grpSpPr>
        <p:pic>
          <p:nvPicPr>
            <p:cNvPr id="130" name="Google Shape;130;p15"/>
            <p:cNvPicPr preferRelativeResize="0"/>
            <p:nvPr/>
          </p:nvPicPr>
          <p:blipFill>
            <a:blip r:embed="rId2">
              <a:alphaModFix/>
            </a:blip>
            <a:stretch>
              <a:fillRect/>
            </a:stretch>
          </p:blipFill>
          <p:spPr>
            <a:xfrm rot="-5400000">
              <a:off x="6389100" y="-2697175"/>
              <a:ext cx="3306700" cy="3306700"/>
            </a:xfrm>
            <a:prstGeom prst="rect">
              <a:avLst/>
            </a:prstGeom>
            <a:noFill/>
            <a:ln>
              <a:noFill/>
            </a:ln>
          </p:spPr>
        </p:pic>
        <p:pic>
          <p:nvPicPr>
            <p:cNvPr id="131" name="Google Shape;131;p15"/>
            <p:cNvPicPr preferRelativeResize="0"/>
            <p:nvPr/>
          </p:nvPicPr>
          <p:blipFill>
            <a:blip r:embed="rId2">
              <a:alphaModFix/>
            </a:blip>
            <a:stretch>
              <a:fillRect/>
            </a:stretch>
          </p:blipFill>
          <p:spPr>
            <a:xfrm rot="10800000">
              <a:off x="5648800" y="4501663"/>
              <a:ext cx="3306700" cy="3306700"/>
            </a:xfrm>
            <a:prstGeom prst="rect">
              <a:avLst/>
            </a:prstGeom>
            <a:noFill/>
            <a:ln>
              <a:noFill/>
            </a:ln>
          </p:spPr>
        </p:pic>
        <p:pic>
          <p:nvPicPr>
            <p:cNvPr id="132" name="Google Shape;132;p15"/>
            <p:cNvPicPr preferRelativeResize="0"/>
            <p:nvPr/>
          </p:nvPicPr>
          <p:blipFill>
            <a:blip r:embed="rId2">
              <a:alphaModFix/>
            </a:blip>
            <a:stretch>
              <a:fillRect/>
            </a:stretch>
          </p:blipFill>
          <p:spPr>
            <a:xfrm flipH="1">
              <a:off x="1767825" y="-2861687"/>
              <a:ext cx="3306700" cy="3306700"/>
            </a:xfrm>
            <a:prstGeom prst="rect">
              <a:avLst/>
            </a:prstGeom>
            <a:noFill/>
            <a:ln>
              <a:noFill/>
            </a:ln>
          </p:spPr>
        </p:pic>
      </p:grpSp>
      <p:pic>
        <p:nvPicPr>
          <p:cNvPr id="133" name="Google Shape;133;p15"/>
          <p:cNvPicPr preferRelativeResize="0"/>
          <p:nvPr/>
        </p:nvPicPr>
        <p:blipFill>
          <a:blip r:embed="rId3">
            <a:alphaModFix/>
          </a:blip>
          <a:stretch>
            <a:fillRect/>
          </a:stretch>
        </p:blipFill>
        <p:spPr>
          <a:xfrm rot="-5400000">
            <a:off x="-2738300" y="195200"/>
            <a:ext cx="3549850" cy="3549850"/>
          </a:xfrm>
          <a:prstGeom prst="rect">
            <a:avLst/>
          </a:prstGeom>
          <a:noFill/>
          <a:ln>
            <a:noFill/>
          </a:ln>
        </p:spPr>
      </p:pic>
      <p:grpSp>
        <p:nvGrpSpPr>
          <p:cNvPr id="134" name="Google Shape;134;p15"/>
          <p:cNvGrpSpPr/>
          <p:nvPr/>
        </p:nvGrpSpPr>
        <p:grpSpPr>
          <a:xfrm>
            <a:off x="-1719237" y="611550"/>
            <a:ext cx="13249075" cy="6493988"/>
            <a:chOff x="-1719237" y="611550"/>
            <a:chExt cx="13249075" cy="6493988"/>
          </a:xfrm>
        </p:grpSpPr>
        <p:pic>
          <p:nvPicPr>
            <p:cNvPr id="135" name="Google Shape;135;p15"/>
            <p:cNvPicPr preferRelativeResize="0"/>
            <p:nvPr/>
          </p:nvPicPr>
          <p:blipFill>
            <a:blip r:embed="rId4">
              <a:alphaModFix/>
            </a:blip>
            <a:stretch>
              <a:fillRect/>
            </a:stretch>
          </p:blipFill>
          <p:spPr>
            <a:xfrm rot="10800000">
              <a:off x="-1719237" y="4211063"/>
              <a:ext cx="2894475" cy="2894475"/>
            </a:xfrm>
            <a:prstGeom prst="rect">
              <a:avLst/>
            </a:prstGeom>
            <a:noFill/>
            <a:ln>
              <a:noFill/>
            </a:ln>
          </p:spPr>
        </p:pic>
        <p:pic>
          <p:nvPicPr>
            <p:cNvPr id="136" name="Google Shape;136;p15"/>
            <p:cNvPicPr preferRelativeResize="0"/>
            <p:nvPr/>
          </p:nvPicPr>
          <p:blipFill>
            <a:blip r:embed="rId4">
              <a:alphaModFix/>
            </a:blip>
            <a:stretch>
              <a:fillRect/>
            </a:stretch>
          </p:blipFill>
          <p:spPr>
            <a:xfrm rot="10800000">
              <a:off x="8635363" y="611550"/>
              <a:ext cx="2894475" cy="2894475"/>
            </a:xfrm>
            <a:prstGeom prst="rect">
              <a:avLst/>
            </a:prstGeom>
            <a:noFill/>
            <a:ln>
              <a:noFill/>
            </a:ln>
          </p:spPr>
        </p:pic>
      </p:grpSp>
      <p:grpSp>
        <p:nvGrpSpPr>
          <p:cNvPr id="137" name="Google Shape;137;p15"/>
          <p:cNvGrpSpPr/>
          <p:nvPr/>
        </p:nvGrpSpPr>
        <p:grpSpPr>
          <a:xfrm>
            <a:off x="4531325" y="-2387175"/>
            <a:ext cx="3495900" cy="9885550"/>
            <a:chOff x="4531325" y="-2387175"/>
            <a:chExt cx="3495900" cy="9885550"/>
          </a:xfrm>
        </p:grpSpPr>
        <p:pic>
          <p:nvPicPr>
            <p:cNvPr id="138" name="Google Shape;138;p15"/>
            <p:cNvPicPr preferRelativeResize="0"/>
            <p:nvPr/>
          </p:nvPicPr>
          <p:blipFill>
            <a:blip r:embed="rId5">
              <a:alphaModFix/>
            </a:blip>
            <a:stretch>
              <a:fillRect/>
            </a:stretch>
          </p:blipFill>
          <p:spPr>
            <a:xfrm rot="5400000">
              <a:off x="5340525" y="-2387175"/>
              <a:ext cx="2686700" cy="2686700"/>
            </a:xfrm>
            <a:prstGeom prst="rect">
              <a:avLst/>
            </a:prstGeom>
            <a:noFill/>
            <a:ln>
              <a:noFill/>
            </a:ln>
          </p:spPr>
        </p:pic>
        <p:pic>
          <p:nvPicPr>
            <p:cNvPr id="139" name="Google Shape;139;p15"/>
            <p:cNvPicPr preferRelativeResize="0"/>
            <p:nvPr/>
          </p:nvPicPr>
          <p:blipFill>
            <a:blip r:embed="rId5">
              <a:alphaModFix/>
            </a:blip>
            <a:stretch>
              <a:fillRect/>
            </a:stretch>
          </p:blipFill>
          <p:spPr>
            <a:xfrm rot="5400000">
              <a:off x="4531325" y="4811675"/>
              <a:ext cx="2686700" cy="2686700"/>
            </a:xfrm>
            <a:prstGeom prst="rect">
              <a:avLst/>
            </a:prstGeom>
            <a:noFill/>
            <a:ln>
              <a:noFill/>
            </a:ln>
          </p:spPr>
        </p:pic>
      </p:grpSp>
      <p:sp>
        <p:nvSpPr>
          <p:cNvPr id="140" name="Google Shape;140;p15"/>
          <p:cNvSpPr txBox="1"/>
          <p:nvPr>
            <p:ph type="title"/>
          </p:nvPr>
        </p:nvSpPr>
        <p:spPr>
          <a:xfrm>
            <a:off x="4459425" y="177245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15"/>
          <p:cNvSpPr txBox="1"/>
          <p:nvPr>
            <p:ph idx="1" type="subTitle"/>
          </p:nvPr>
        </p:nvSpPr>
        <p:spPr>
          <a:xfrm>
            <a:off x="4459425" y="2384650"/>
            <a:ext cx="3233100" cy="98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42" name="Shape 142"/>
        <p:cNvGrpSpPr/>
        <p:nvPr/>
      </p:nvGrpSpPr>
      <p:grpSpPr>
        <a:xfrm>
          <a:off x="0" y="0"/>
          <a:ext cx="0" cy="0"/>
          <a:chOff x="0" y="0"/>
          <a:chExt cx="0" cy="0"/>
        </a:xfrm>
      </p:grpSpPr>
      <p:grpSp>
        <p:nvGrpSpPr>
          <p:cNvPr id="143" name="Google Shape;143;p16"/>
          <p:cNvGrpSpPr/>
          <p:nvPr/>
        </p:nvGrpSpPr>
        <p:grpSpPr>
          <a:xfrm>
            <a:off x="-3736750" y="-783000"/>
            <a:ext cx="15537338" cy="8319225"/>
            <a:chOff x="-3736750" y="-783000"/>
            <a:chExt cx="15537338" cy="8319225"/>
          </a:xfrm>
        </p:grpSpPr>
        <p:pic>
          <p:nvPicPr>
            <p:cNvPr id="144" name="Google Shape;144;p16"/>
            <p:cNvPicPr preferRelativeResize="0"/>
            <p:nvPr/>
          </p:nvPicPr>
          <p:blipFill>
            <a:blip r:embed="rId2">
              <a:alphaModFix/>
            </a:blip>
            <a:stretch>
              <a:fillRect/>
            </a:stretch>
          </p:blipFill>
          <p:spPr>
            <a:xfrm rot="10800000">
              <a:off x="8493888" y="2555100"/>
              <a:ext cx="3306700" cy="3306700"/>
            </a:xfrm>
            <a:prstGeom prst="rect">
              <a:avLst/>
            </a:prstGeom>
            <a:noFill/>
            <a:ln>
              <a:noFill/>
            </a:ln>
          </p:spPr>
        </p:pic>
        <p:pic>
          <p:nvPicPr>
            <p:cNvPr id="145" name="Google Shape;145;p16"/>
            <p:cNvPicPr preferRelativeResize="0"/>
            <p:nvPr/>
          </p:nvPicPr>
          <p:blipFill>
            <a:blip r:embed="rId2">
              <a:alphaModFix/>
            </a:blip>
            <a:stretch>
              <a:fillRect/>
            </a:stretch>
          </p:blipFill>
          <p:spPr>
            <a:xfrm flipH="1">
              <a:off x="-3736750" y="-783000"/>
              <a:ext cx="4148250" cy="4148250"/>
            </a:xfrm>
            <a:prstGeom prst="rect">
              <a:avLst/>
            </a:prstGeom>
            <a:noFill/>
            <a:ln>
              <a:noFill/>
            </a:ln>
          </p:spPr>
        </p:pic>
        <p:pic>
          <p:nvPicPr>
            <p:cNvPr id="146" name="Google Shape;146;p16"/>
            <p:cNvPicPr preferRelativeResize="0"/>
            <p:nvPr/>
          </p:nvPicPr>
          <p:blipFill>
            <a:blip r:embed="rId2">
              <a:alphaModFix/>
            </a:blip>
            <a:stretch>
              <a:fillRect/>
            </a:stretch>
          </p:blipFill>
          <p:spPr>
            <a:xfrm rot="10800000">
              <a:off x="-1337337" y="4229525"/>
              <a:ext cx="3306700" cy="3306700"/>
            </a:xfrm>
            <a:prstGeom prst="rect">
              <a:avLst/>
            </a:prstGeom>
            <a:noFill/>
            <a:ln>
              <a:noFill/>
            </a:ln>
          </p:spPr>
        </p:pic>
      </p:grpSp>
      <p:grpSp>
        <p:nvGrpSpPr>
          <p:cNvPr id="147" name="Google Shape;147;p16"/>
          <p:cNvGrpSpPr/>
          <p:nvPr/>
        </p:nvGrpSpPr>
        <p:grpSpPr>
          <a:xfrm>
            <a:off x="-2778775" y="1017713"/>
            <a:ext cx="13642438" cy="5515263"/>
            <a:chOff x="-2778775" y="1017713"/>
            <a:chExt cx="13642438" cy="5515263"/>
          </a:xfrm>
        </p:grpSpPr>
        <p:pic>
          <p:nvPicPr>
            <p:cNvPr id="148" name="Google Shape;148;p16"/>
            <p:cNvPicPr preferRelativeResize="0"/>
            <p:nvPr/>
          </p:nvPicPr>
          <p:blipFill>
            <a:blip r:embed="rId3">
              <a:alphaModFix/>
            </a:blip>
            <a:stretch>
              <a:fillRect/>
            </a:stretch>
          </p:blipFill>
          <p:spPr>
            <a:xfrm rot="5400000">
              <a:off x="7971338" y="3640650"/>
              <a:ext cx="2892325" cy="2892325"/>
            </a:xfrm>
            <a:prstGeom prst="rect">
              <a:avLst/>
            </a:prstGeom>
            <a:noFill/>
            <a:ln>
              <a:noFill/>
            </a:ln>
          </p:spPr>
        </p:pic>
        <p:pic>
          <p:nvPicPr>
            <p:cNvPr id="149" name="Google Shape;149;p16"/>
            <p:cNvPicPr preferRelativeResize="0"/>
            <p:nvPr/>
          </p:nvPicPr>
          <p:blipFill>
            <a:blip r:embed="rId4">
              <a:alphaModFix/>
            </a:blip>
            <a:stretch>
              <a:fillRect/>
            </a:stretch>
          </p:blipFill>
          <p:spPr>
            <a:xfrm rot="5400000">
              <a:off x="-2778775" y="1017713"/>
              <a:ext cx="3389525" cy="3389525"/>
            </a:xfrm>
            <a:prstGeom prst="rect">
              <a:avLst/>
            </a:prstGeom>
            <a:noFill/>
            <a:ln>
              <a:noFill/>
            </a:ln>
          </p:spPr>
        </p:pic>
      </p:grpSp>
      <p:grpSp>
        <p:nvGrpSpPr>
          <p:cNvPr id="150" name="Google Shape;150;p16"/>
          <p:cNvGrpSpPr/>
          <p:nvPr/>
        </p:nvGrpSpPr>
        <p:grpSpPr>
          <a:xfrm>
            <a:off x="3151788" y="-402500"/>
            <a:ext cx="8317125" cy="7846925"/>
            <a:chOff x="3151788" y="-402500"/>
            <a:chExt cx="8317125" cy="7846925"/>
          </a:xfrm>
        </p:grpSpPr>
        <p:pic>
          <p:nvPicPr>
            <p:cNvPr id="151" name="Google Shape;151;p16"/>
            <p:cNvPicPr preferRelativeResize="0"/>
            <p:nvPr/>
          </p:nvPicPr>
          <p:blipFill>
            <a:blip r:embed="rId5">
              <a:alphaModFix/>
            </a:blip>
            <a:stretch>
              <a:fillRect/>
            </a:stretch>
          </p:blipFill>
          <p:spPr>
            <a:xfrm rot="10800000">
              <a:off x="3151788" y="4604000"/>
              <a:ext cx="2840425" cy="2840425"/>
            </a:xfrm>
            <a:prstGeom prst="rect">
              <a:avLst/>
            </a:prstGeom>
            <a:noFill/>
            <a:ln>
              <a:noFill/>
            </a:ln>
          </p:spPr>
        </p:pic>
        <p:pic>
          <p:nvPicPr>
            <p:cNvPr id="152" name="Google Shape;152;p16"/>
            <p:cNvPicPr preferRelativeResize="0"/>
            <p:nvPr/>
          </p:nvPicPr>
          <p:blipFill>
            <a:blip r:embed="rId5">
              <a:alphaModFix/>
            </a:blip>
            <a:stretch>
              <a:fillRect/>
            </a:stretch>
          </p:blipFill>
          <p:spPr>
            <a:xfrm flipH="1" rot="10800000">
              <a:off x="8628488" y="-402500"/>
              <a:ext cx="2840425" cy="2840425"/>
            </a:xfrm>
            <a:prstGeom prst="rect">
              <a:avLst/>
            </a:prstGeom>
            <a:noFill/>
            <a:ln>
              <a:noFill/>
            </a:ln>
          </p:spPr>
        </p:pic>
      </p:grpSp>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6"/>
          <p:cNvSpPr txBox="1"/>
          <p:nvPr>
            <p:ph idx="1" type="body"/>
          </p:nvPr>
        </p:nvSpPr>
        <p:spPr>
          <a:xfrm>
            <a:off x="720000" y="1139550"/>
            <a:ext cx="7704000" cy="1231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155" name="Shape 155"/>
        <p:cNvGrpSpPr/>
        <p:nvPr/>
      </p:nvGrpSpPr>
      <p:grpSpPr>
        <a:xfrm>
          <a:off x="0" y="0"/>
          <a:ext cx="0" cy="0"/>
          <a:chOff x="0" y="0"/>
          <a:chExt cx="0" cy="0"/>
        </a:xfrm>
      </p:grpSpPr>
      <p:pic>
        <p:nvPicPr>
          <p:cNvPr id="156" name="Google Shape;156;p17"/>
          <p:cNvPicPr preferRelativeResize="0"/>
          <p:nvPr/>
        </p:nvPicPr>
        <p:blipFill>
          <a:blip r:embed="rId2">
            <a:alphaModFix/>
          </a:blip>
          <a:stretch>
            <a:fillRect/>
          </a:stretch>
        </p:blipFill>
        <p:spPr>
          <a:xfrm rot="5400000">
            <a:off x="8424000" y="0"/>
            <a:ext cx="3549850" cy="3549850"/>
          </a:xfrm>
          <a:prstGeom prst="rect">
            <a:avLst/>
          </a:prstGeom>
          <a:noFill/>
          <a:ln>
            <a:noFill/>
          </a:ln>
        </p:spPr>
      </p:pic>
      <p:grpSp>
        <p:nvGrpSpPr>
          <p:cNvPr id="157" name="Google Shape;157;p17"/>
          <p:cNvGrpSpPr/>
          <p:nvPr/>
        </p:nvGrpSpPr>
        <p:grpSpPr>
          <a:xfrm>
            <a:off x="-1891100" y="3856963"/>
            <a:ext cx="13412325" cy="3433725"/>
            <a:chOff x="-1891100" y="3856963"/>
            <a:chExt cx="13412325" cy="3433725"/>
          </a:xfrm>
        </p:grpSpPr>
        <p:pic>
          <p:nvPicPr>
            <p:cNvPr id="158" name="Google Shape;158;p17"/>
            <p:cNvPicPr preferRelativeResize="0"/>
            <p:nvPr/>
          </p:nvPicPr>
          <p:blipFill>
            <a:blip r:embed="rId3">
              <a:alphaModFix/>
            </a:blip>
            <a:stretch>
              <a:fillRect/>
            </a:stretch>
          </p:blipFill>
          <p:spPr>
            <a:xfrm rot="10800000">
              <a:off x="-1891100" y="3983988"/>
              <a:ext cx="3306700" cy="3306700"/>
            </a:xfrm>
            <a:prstGeom prst="rect">
              <a:avLst/>
            </a:prstGeom>
            <a:noFill/>
            <a:ln>
              <a:noFill/>
            </a:ln>
          </p:spPr>
        </p:pic>
        <p:pic>
          <p:nvPicPr>
            <p:cNvPr id="159" name="Google Shape;159;p17"/>
            <p:cNvPicPr preferRelativeResize="0"/>
            <p:nvPr/>
          </p:nvPicPr>
          <p:blipFill>
            <a:blip r:embed="rId3">
              <a:alphaModFix/>
            </a:blip>
            <a:stretch>
              <a:fillRect/>
            </a:stretch>
          </p:blipFill>
          <p:spPr>
            <a:xfrm rot="-5400000">
              <a:off x="8214525" y="3856963"/>
              <a:ext cx="3306700" cy="3306700"/>
            </a:xfrm>
            <a:prstGeom prst="rect">
              <a:avLst/>
            </a:prstGeom>
            <a:noFill/>
            <a:ln>
              <a:noFill/>
            </a:ln>
          </p:spPr>
        </p:pic>
      </p:grpSp>
      <p:grpSp>
        <p:nvGrpSpPr>
          <p:cNvPr id="160" name="Google Shape;160;p17"/>
          <p:cNvGrpSpPr/>
          <p:nvPr/>
        </p:nvGrpSpPr>
        <p:grpSpPr>
          <a:xfrm>
            <a:off x="-1560425" y="-2151650"/>
            <a:ext cx="5958225" cy="9751150"/>
            <a:chOff x="-1560425" y="-2151650"/>
            <a:chExt cx="5958225" cy="9751150"/>
          </a:xfrm>
        </p:grpSpPr>
        <p:pic>
          <p:nvPicPr>
            <p:cNvPr id="161" name="Google Shape;161;p17"/>
            <p:cNvPicPr preferRelativeResize="0"/>
            <p:nvPr/>
          </p:nvPicPr>
          <p:blipFill>
            <a:blip r:embed="rId4">
              <a:alphaModFix/>
            </a:blip>
            <a:stretch>
              <a:fillRect/>
            </a:stretch>
          </p:blipFill>
          <p:spPr>
            <a:xfrm rot="5400000">
              <a:off x="1503325" y="4705025"/>
              <a:ext cx="2894475" cy="2894475"/>
            </a:xfrm>
            <a:prstGeom prst="rect">
              <a:avLst/>
            </a:prstGeom>
            <a:noFill/>
            <a:ln>
              <a:noFill/>
            </a:ln>
          </p:spPr>
        </p:pic>
        <p:pic>
          <p:nvPicPr>
            <p:cNvPr id="162" name="Google Shape;162;p17"/>
            <p:cNvPicPr preferRelativeResize="0"/>
            <p:nvPr/>
          </p:nvPicPr>
          <p:blipFill>
            <a:blip r:embed="rId4">
              <a:alphaModFix/>
            </a:blip>
            <a:stretch>
              <a:fillRect/>
            </a:stretch>
          </p:blipFill>
          <p:spPr>
            <a:xfrm rot="5400000">
              <a:off x="-1560425" y="-2151650"/>
              <a:ext cx="2894475" cy="2894475"/>
            </a:xfrm>
            <a:prstGeom prst="rect">
              <a:avLst/>
            </a:prstGeom>
            <a:noFill/>
            <a:ln>
              <a:noFill/>
            </a:ln>
          </p:spPr>
        </p:pic>
      </p:grpSp>
      <p:sp>
        <p:nvSpPr>
          <p:cNvPr id="163" name="Google Shape;16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4" name="Google Shape;164;p17"/>
          <p:cNvSpPr txBox="1"/>
          <p:nvPr>
            <p:ph idx="1" type="body"/>
          </p:nvPr>
        </p:nvSpPr>
        <p:spPr>
          <a:xfrm>
            <a:off x="720000" y="1139543"/>
            <a:ext cx="7704000" cy="2250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5" name="Shape 165"/>
        <p:cNvGrpSpPr/>
        <p:nvPr/>
      </p:nvGrpSpPr>
      <p:grpSpPr>
        <a:xfrm>
          <a:off x="0" y="0"/>
          <a:ext cx="0" cy="0"/>
          <a:chOff x="0" y="0"/>
          <a:chExt cx="0" cy="0"/>
        </a:xfrm>
      </p:grpSpPr>
      <p:grpSp>
        <p:nvGrpSpPr>
          <p:cNvPr id="166" name="Google Shape;166;p18"/>
          <p:cNvGrpSpPr/>
          <p:nvPr/>
        </p:nvGrpSpPr>
        <p:grpSpPr>
          <a:xfrm>
            <a:off x="-2423925" y="-1027950"/>
            <a:ext cx="14213750" cy="8093263"/>
            <a:chOff x="-2423925" y="-1027950"/>
            <a:chExt cx="14213750" cy="8093263"/>
          </a:xfrm>
        </p:grpSpPr>
        <p:pic>
          <p:nvPicPr>
            <p:cNvPr id="167" name="Google Shape;167;p18"/>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pic>
          <p:nvPicPr>
            <p:cNvPr id="168" name="Google Shape;168;p18"/>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grpSp>
      <p:grpSp>
        <p:nvGrpSpPr>
          <p:cNvPr id="169" name="Google Shape;169;p18"/>
          <p:cNvGrpSpPr/>
          <p:nvPr/>
        </p:nvGrpSpPr>
        <p:grpSpPr>
          <a:xfrm>
            <a:off x="-2384500" y="539500"/>
            <a:ext cx="13876400" cy="4392500"/>
            <a:chOff x="-2384500" y="539500"/>
            <a:chExt cx="13876400" cy="4392500"/>
          </a:xfrm>
        </p:grpSpPr>
        <p:pic>
          <p:nvPicPr>
            <p:cNvPr id="170" name="Google Shape;170;p18"/>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171" name="Google Shape;171;p18"/>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172" name="Google Shape;172;p18"/>
          <p:cNvGrpSpPr/>
          <p:nvPr/>
        </p:nvGrpSpPr>
        <p:grpSpPr>
          <a:xfrm>
            <a:off x="-1955612" y="-621175"/>
            <a:ext cx="10806613" cy="7782475"/>
            <a:chOff x="-1955612" y="-621175"/>
            <a:chExt cx="10806613" cy="7782475"/>
          </a:xfrm>
        </p:grpSpPr>
        <p:pic>
          <p:nvPicPr>
            <p:cNvPr id="173" name="Google Shape;173;p18"/>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174" name="Google Shape;174;p18"/>
            <p:cNvPicPr preferRelativeResize="0"/>
            <p:nvPr/>
          </p:nvPicPr>
          <p:blipFill>
            <a:blip r:embed="rId5">
              <a:alphaModFix/>
            </a:blip>
            <a:stretch>
              <a:fillRect/>
            </a:stretch>
          </p:blipFill>
          <p:spPr>
            <a:xfrm rot="10800000">
              <a:off x="-1955612" y="-621175"/>
              <a:ext cx="2429200" cy="2429200"/>
            </a:xfrm>
            <a:prstGeom prst="rect">
              <a:avLst/>
            </a:prstGeom>
            <a:noFill/>
            <a:ln>
              <a:noFill/>
            </a:ln>
          </p:spPr>
        </p:pic>
      </p:grpSp>
      <p:sp>
        <p:nvSpPr>
          <p:cNvPr id="175" name="Google Shape;17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8"/>
          <p:cNvSpPr txBox="1"/>
          <p:nvPr>
            <p:ph idx="1" type="subTitle"/>
          </p:nvPr>
        </p:nvSpPr>
        <p:spPr>
          <a:xfrm>
            <a:off x="828699"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8"/>
          <p:cNvSpPr txBox="1"/>
          <p:nvPr>
            <p:ph idx="2" type="subTitle"/>
          </p:nvPr>
        </p:nvSpPr>
        <p:spPr>
          <a:xfrm>
            <a:off x="3400488"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8"/>
          <p:cNvSpPr txBox="1"/>
          <p:nvPr>
            <p:ph idx="3" type="subTitle"/>
          </p:nvPr>
        </p:nvSpPr>
        <p:spPr>
          <a:xfrm>
            <a:off x="5972300"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8"/>
          <p:cNvSpPr txBox="1"/>
          <p:nvPr>
            <p:ph idx="4" type="subTitle"/>
          </p:nvPr>
        </p:nvSpPr>
        <p:spPr>
          <a:xfrm>
            <a:off x="828699"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0" name="Google Shape;180;p18"/>
          <p:cNvSpPr txBox="1"/>
          <p:nvPr>
            <p:ph idx="5" type="subTitle"/>
          </p:nvPr>
        </p:nvSpPr>
        <p:spPr>
          <a:xfrm>
            <a:off x="3400491"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1" name="Google Shape;181;p18"/>
          <p:cNvSpPr txBox="1"/>
          <p:nvPr>
            <p:ph idx="6" type="subTitle"/>
          </p:nvPr>
        </p:nvSpPr>
        <p:spPr>
          <a:xfrm>
            <a:off x="5972300"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2" name="Shape 182"/>
        <p:cNvGrpSpPr/>
        <p:nvPr/>
      </p:nvGrpSpPr>
      <p:grpSpPr>
        <a:xfrm>
          <a:off x="0" y="0"/>
          <a:ext cx="0" cy="0"/>
          <a:chOff x="0" y="0"/>
          <a:chExt cx="0" cy="0"/>
        </a:xfrm>
      </p:grpSpPr>
      <p:pic>
        <p:nvPicPr>
          <p:cNvPr id="183" name="Google Shape;183;p19"/>
          <p:cNvPicPr preferRelativeResize="0"/>
          <p:nvPr/>
        </p:nvPicPr>
        <p:blipFill>
          <a:blip r:embed="rId2">
            <a:alphaModFix/>
          </a:blip>
          <a:stretch>
            <a:fillRect/>
          </a:stretch>
        </p:blipFill>
        <p:spPr>
          <a:xfrm rot="10800000">
            <a:off x="7600550" y="4130225"/>
            <a:ext cx="3549850" cy="3549850"/>
          </a:xfrm>
          <a:prstGeom prst="rect">
            <a:avLst/>
          </a:prstGeom>
          <a:noFill/>
          <a:ln>
            <a:noFill/>
          </a:ln>
        </p:spPr>
      </p:pic>
      <p:grpSp>
        <p:nvGrpSpPr>
          <p:cNvPr id="184" name="Google Shape;184;p19"/>
          <p:cNvGrpSpPr/>
          <p:nvPr/>
        </p:nvGrpSpPr>
        <p:grpSpPr>
          <a:xfrm>
            <a:off x="-2132175" y="-2089562"/>
            <a:ext cx="5438875" cy="9950213"/>
            <a:chOff x="-2132175" y="-2089562"/>
            <a:chExt cx="5438875" cy="9950213"/>
          </a:xfrm>
        </p:grpSpPr>
        <p:pic>
          <p:nvPicPr>
            <p:cNvPr id="185" name="Google Shape;185;p19"/>
            <p:cNvPicPr preferRelativeResize="0"/>
            <p:nvPr/>
          </p:nvPicPr>
          <p:blipFill>
            <a:blip r:embed="rId3">
              <a:alphaModFix/>
            </a:blip>
            <a:stretch>
              <a:fillRect/>
            </a:stretch>
          </p:blipFill>
          <p:spPr>
            <a:xfrm rot="10800000">
              <a:off x="0" y="4553950"/>
              <a:ext cx="3306700" cy="3306700"/>
            </a:xfrm>
            <a:prstGeom prst="rect">
              <a:avLst/>
            </a:prstGeom>
            <a:noFill/>
            <a:ln>
              <a:noFill/>
            </a:ln>
          </p:spPr>
        </p:pic>
        <p:pic>
          <p:nvPicPr>
            <p:cNvPr id="186" name="Google Shape;186;p19"/>
            <p:cNvPicPr preferRelativeResize="0"/>
            <p:nvPr/>
          </p:nvPicPr>
          <p:blipFill>
            <a:blip r:embed="rId3">
              <a:alphaModFix/>
            </a:blip>
            <a:stretch>
              <a:fillRect/>
            </a:stretch>
          </p:blipFill>
          <p:spPr>
            <a:xfrm rot="10800000">
              <a:off x="-2132175" y="-2089562"/>
              <a:ext cx="3306700" cy="3306700"/>
            </a:xfrm>
            <a:prstGeom prst="rect">
              <a:avLst/>
            </a:prstGeom>
            <a:noFill/>
            <a:ln>
              <a:noFill/>
            </a:ln>
          </p:spPr>
        </p:pic>
      </p:grpSp>
      <p:grpSp>
        <p:nvGrpSpPr>
          <p:cNvPr id="187" name="Google Shape;187;p19"/>
          <p:cNvGrpSpPr/>
          <p:nvPr/>
        </p:nvGrpSpPr>
        <p:grpSpPr>
          <a:xfrm>
            <a:off x="-2605137" y="290050"/>
            <a:ext cx="14262738" cy="3994988"/>
            <a:chOff x="-2605137" y="290050"/>
            <a:chExt cx="14262738" cy="3994988"/>
          </a:xfrm>
        </p:grpSpPr>
        <p:pic>
          <p:nvPicPr>
            <p:cNvPr id="188" name="Google Shape;188;p19"/>
            <p:cNvPicPr preferRelativeResize="0"/>
            <p:nvPr/>
          </p:nvPicPr>
          <p:blipFill>
            <a:blip r:embed="rId4">
              <a:alphaModFix/>
            </a:blip>
            <a:stretch>
              <a:fillRect/>
            </a:stretch>
          </p:blipFill>
          <p:spPr>
            <a:xfrm rot="10800000">
              <a:off x="8763125" y="290050"/>
              <a:ext cx="2894475" cy="2894475"/>
            </a:xfrm>
            <a:prstGeom prst="rect">
              <a:avLst/>
            </a:prstGeom>
            <a:noFill/>
            <a:ln>
              <a:noFill/>
            </a:ln>
          </p:spPr>
        </p:pic>
        <p:pic>
          <p:nvPicPr>
            <p:cNvPr id="189" name="Google Shape;189;p19"/>
            <p:cNvPicPr preferRelativeResize="0"/>
            <p:nvPr/>
          </p:nvPicPr>
          <p:blipFill>
            <a:blip r:embed="rId4">
              <a:alphaModFix/>
            </a:blip>
            <a:stretch>
              <a:fillRect/>
            </a:stretch>
          </p:blipFill>
          <p:spPr>
            <a:xfrm rot="10800000">
              <a:off x="-2605137" y="1390563"/>
              <a:ext cx="2894475" cy="2894475"/>
            </a:xfrm>
            <a:prstGeom prst="rect">
              <a:avLst/>
            </a:prstGeom>
            <a:noFill/>
            <a:ln>
              <a:noFill/>
            </a:ln>
          </p:spPr>
        </p:pic>
      </p:grpSp>
      <p:pic>
        <p:nvPicPr>
          <p:cNvPr id="190" name="Google Shape;190;p19"/>
          <p:cNvPicPr preferRelativeResize="0"/>
          <p:nvPr/>
        </p:nvPicPr>
        <p:blipFill>
          <a:blip r:embed="rId5">
            <a:alphaModFix/>
          </a:blip>
          <a:stretch>
            <a:fillRect/>
          </a:stretch>
        </p:blipFill>
        <p:spPr>
          <a:xfrm>
            <a:off x="-1428250" y="4090850"/>
            <a:ext cx="2686700" cy="2686700"/>
          </a:xfrm>
          <a:prstGeom prst="rect">
            <a:avLst/>
          </a:prstGeom>
          <a:noFill/>
          <a:ln>
            <a:noFill/>
          </a:ln>
        </p:spPr>
      </p:pic>
      <p:sp>
        <p:nvSpPr>
          <p:cNvPr id="191" name="Google Shape;19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 name="Google Shape;192;p19"/>
          <p:cNvSpPr txBox="1"/>
          <p:nvPr>
            <p:ph idx="1" type="subTitle"/>
          </p:nvPr>
        </p:nvSpPr>
        <p:spPr>
          <a:xfrm>
            <a:off x="1453626" y="1748900"/>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19"/>
          <p:cNvSpPr txBox="1"/>
          <p:nvPr>
            <p:ph idx="2" type="subTitle"/>
          </p:nvPr>
        </p:nvSpPr>
        <p:spPr>
          <a:xfrm>
            <a:off x="5302979" y="1748900"/>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19"/>
          <p:cNvSpPr txBox="1"/>
          <p:nvPr>
            <p:ph idx="3" type="subTitle"/>
          </p:nvPr>
        </p:nvSpPr>
        <p:spPr>
          <a:xfrm>
            <a:off x="1453625" y="3409475"/>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9"/>
          <p:cNvSpPr txBox="1"/>
          <p:nvPr>
            <p:ph idx="4" type="subTitle"/>
          </p:nvPr>
        </p:nvSpPr>
        <p:spPr>
          <a:xfrm>
            <a:off x="5302979" y="3409475"/>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19"/>
          <p:cNvSpPr txBox="1"/>
          <p:nvPr>
            <p:ph idx="5" type="subTitle"/>
          </p:nvPr>
        </p:nvSpPr>
        <p:spPr>
          <a:xfrm>
            <a:off x="1453625" y="145555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7" name="Google Shape;197;p19"/>
          <p:cNvSpPr txBox="1"/>
          <p:nvPr>
            <p:ph idx="6" type="subTitle"/>
          </p:nvPr>
        </p:nvSpPr>
        <p:spPr>
          <a:xfrm>
            <a:off x="1453625" y="311620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8" name="Google Shape;198;p19"/>
          <p:cNvSpPr txBox="1"/>
          <p:nvPr>
            <p:ph idx="7" type="subTitle"/>
          </p:nvPr>
        </p:nvSpPr>
        <p:spPr>
          <a:xfrm>
            <a:off x="5302950" y="145555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99" name="Google Shape;199;p19"/>
          <p:cNvSpPr txBox="1"/>
          <p:nvPr>
            <p:ph idx="8" type="subTitle"/>
          </p:nvPr>
        </p:nvSpPr>
        <p:spPr>
          <a:xfrm>
            <a:off x="5302950" y="311620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0" name="Shape 200"/>
        <p:cNvGrpSpPr/>
        <p:nvPr/>
      </p:nvGrpSpPr>
      <p:grpSpPr>
        <a:xfrm>
          <a:off x="0" y="0"/>
          <a:ext cx="0" cy="0"/>
          <a:chOff x="0" y="0"/>
          <a:chExt cx="0" cy="0"/>
        </a:xfrm>
      </p:grpSpPr>
      <p:grpSp>
        <p:nvGrpSpPr>
          <p:cNvPr id="201" name="Google Shape;201;p20"/>
          <p:cNvGrpSpPr/>
          <p:nvPr/>
        </p:nvGrpSpPr>
        <p:grpSpPr>
          <a:xfrm>
            <a:off x="-2570212" y="-800050"/>
            <a:ext cx="4568000" cy="8422213"/>
            <a:chOff x="-2570212" y="-800050"/>
            <a:chExt cx="4568000" cy="8422213"/>
          </a:xfrm>
        </p:grpSpPr>
        <p:pic>
          <p:nvPicPr>
            <p:cNvPr id="202" name="Google Shape;202;p20"/>
            <p:cNvPicPr preferRelativeResize="0"/>
            <p:nvPr/>
          </p:nvPicPr>
          <p:blipFill>
            <a:blip r:embed="rId2">
              <a:alphaModFix/>
            </a:blip>
            <a:stretch>
              <a:fillRect/>
            </a:stretch>
          </p:blipFill>
          <p:spPr>
            <a:xfrm rot="10800000">
              <a:off x="-896687" y="4727688"/>
              <a:ext cx="2894475" cy="2894475"/>
            </a:xfrm>
            <a:prstGeom prst="rect">
              <a:avLst/>
            </a:prstGeom>
            <a:noFill/>
            <a:ln>
              <a:noFill/>
            </a:ln>
          </p:spPr>
        </p:pic>
        <p:pic>
          <p:nvPicPr>
            <p:cNvPr id="203" name="Google Shape;203;p20"/>
            <p:cNvPicPr preferRelativeResize="0"/>
            <p:nvPr/>
          </p:nvPicPr>
          <p:blipFill>
            <a:blip r:embed="rId2">
              <a:alphaModFix/>
            </a:blip>
            <a:stretch>
              <a:fillRect/>
            </a:stretch>
          </p:blipFill>
          <p:spPr>
            <a:xfrm rot="10800000">
              <a:off x="-2570212" y="-800050"/>
              <a:ext cx="2894475" cy="2894475"/>
            </a:xfrm>
            <a:prstGeom prst="rect">
              <a:avLst/>
            </a:prstGeom>
            <a:noFill/>
            <a:ln>
              <a:noFill/>
            </a:ln>
          </p:spPr>
        </p:pic>
      </p:grpSp>
      <p:grpSp>
        <p:nvGrpSpPr>
          <p:cNvPr id="204" name="Google Shape;204;p20"/>
          <p:cNvGrpSpPr/>
          <p:nvPr/>
        </p:nvGrpSpPr>
        <p:grpSpPr>
          <a:xfrm>
            <a:off x="-2715450" y="1398725"/>
            <a:ext cx="14633375" cy="4827450"/>
            <a:chOff x="-2715450" y="1398725"/>
            <a:chExt cx="14633375" cy="4827450"/>
          </a:xfrm>
        </p:grpSpPr>
        <p:pic>
          <p:nvPicPr>
            <p:cNvPr id="205" name="Google Shape;205;p20"/>
            <p:cNvPicPr preferRelativeResize="0"/>
            <p:nvPr/>
          </p:nvPicPr>
          <p:blipFill>
            <a:blip r:embed="rId3">
              <a:alphaModFix/>
            </a:blip>
            <a:stretch>
              <a:fillRect/>
            </a:stretch>
          </p:blipFill>
          <p:spPr>
            <a:xfrm flipH="1" rot="-5400000">
              <a:off x="-2715450" y="1398725"/>
              <a:ext cx="3365825" cy="3365825"/>
            </a:xfrm>
            <a:prstGeom prst="rect">
              <a:avLst/>
            </a:prstGeom>
            <a:noFill/>
            <a:ln>
              <a:noFill/>
            </a:ln>
          </p:spPr>
        </p:pic>
        <p:pic>
          <p:nvPicPr>
            <p:cNvPr id="206" name="Google Shape;206;p20"/>
            <p:cNvPicPr preferRelativeResize="0"/>
            <p:nvPr/>
          </p:nvPicPr>
          <p:blipFill>
            <a:blip r:embed="rId3">
              <a:alphaModFix/>
            </a:blip>
            <a:stretch>
              <a:fillRect/>
            </a:stretch>
          </p:blipFill>
          <p:spPr>
            <a:xfrm flipH="1" rot="-5400000">
              <a:off x="8552100" y="2860350"/>
              <a:ext cx="3365825" cy="3365825"/>
            </a:xfrm>
            <a:prstGeom prst="rect">
              <a:avLst/>
            </a:prstGeom>
            <a:noFill/>
            <a:ln>
              <a:noFill/>
            </a:ln>
          </p:spPr>
        </p:pic>
      </p:grpSp>
      <p:pic>
        <p:nvPicPr>
          <p:cNvPr id="207" name="Google Shape;207;p20"/>
          <p:cNvPicPr preferRelativeResize="0"/>
          <p:nvPr/>
        </p:nvPicPr>
        <p:blipFill>
          <a:blip r:embed="rId4">
            <a:alphaModFix/>
          </a:blip>
          <a:stretch>
            <a:fillRect/>
          </a:stretch>
        </p:blipFill>
        <p:spPr>
          <a:xfrm rot="5400000">
            <a:off x="8498275" y="-1089250"/>
            <a:ext cx="2892325" cy="2892325"/>
          </a:xfrm>
          <a:prstGeom prst="rect">
            <a:avLst/>
          </a:prstGeom>
          <a:noFill/>
          <a:ln>
            <a:noFill/>
          </a:ln>
        </p:spPr>
      </p:pic>
      <p:grpSp>
        <p:nvGrpSpPr>
          <p:cNvPr id="208" name="Google Shape;208;p20"/>
          <p:cNvGrpSpPr/>
          <p:nvPr/>
        </p:nvGrpSpPr>
        <p:grpSpPr>
          <a:xfrm>
            <a:off x="6775425" y="1972025"/>
            <a:ext cx="4726350" cy="5479225"/>
            <a:chOff x="6775425" y="1972025"/>
            <a:chExt cx="4726350" cy="5479225"/>
          </a:xfrm>
        </p:grpSpPr>
        <p:pic>
          <p:nvPicPr>
            <p:cNvPr id="209" name="Google Shape;209;p20"/>
            <p:cNvPicPr preferRelativeResize="0"/>
            <p:nvPr/>
          </p:nvPicPr>
          <p:blipFill>
            <a:blip r:embed="rId5">
              <a:alphaModFix/>
            </a:blip>
            <a:stretch>
              <a:fillRect/>
            </a:stretch>
          </p:blipFill>
          <p:spPr>
            <a:xfrm flipH="1" rot="10800000">
              <a:off x="8815075" y="1972025"/>
              <a:ext cx="2686700" cy="2686700"/>
            </a:xfrm>
            <a:prstGeom prst="rect">
              <a:avLst/>
            </a:prstGeom>
            <a:noFill/>
            <a:ln>
              <a:noFill/>
            </a:ln>
          </p:spPr>
        </p:pic>
        <p:pic>
          <p:nvPicPr>
            <p:cNvPr id="210" name="Google Shape;210;p20"/>
            <p:cNvPicPr preferRelativeResize="0"/>
            <p:nvPr/>
          </p:nvPicPr>
          <p:blipFill>
            <a:blip r:embed="rId5">
              <a:alphaModFix/>
            </a:blip>
            <a:stretch>
              <a:fillRect/>
            </a:stretch>
          </p:blipFill>
          <p:spPr>
            <a:xfrm flipH="1" rot="10800000">
              <a:off x="6775425" y="4764550"/>
              <a:ext cx="2686700" cy="2686700"/>
            </a:xfrm>
            <a:prstGeom prst="rect">
              <a:avLst/>
            </a:prstGeom>
            <a:noFill/>
            <a:ln>
              <a:noFill/>
            </a:ln>
          </p:spPr>
        </p:pic>
      </p:grpSp>
      <p:sp>
        <p:nvSpPr>
          <p:cNvPr id="211" name="Google Shape;21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20"/>
          <p:cNvSpPr txBox="1"/>
          <p:nvPr>
            <p:ph idx="1" type="subTitle"/>
          </p:nvPr>
        </p:nvSpPr>
        <p:spPr>
          <a:xfrm>
            <a:off x="720000" y="1938767"/>
            <a:ext cx="24462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3" name="Google Shape;213;p20"/>
          <p:cNvSpPr txBox="1"/>
          <p:nvPr>
            <p:ph idx="2" type="subTitle"/>
          </p:nvPr>
        </p:nvSpPr>
        <p:spPr>
          <a:xfrm>
            <a:off x="3341925" y="1938750"/>
            <a:ext cx="24555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4" name="Google Shape;214;p20"/>
          <p:cNvSpPr txBox="1"/>
          <p:nvPr>
            <p:ph idx="3" type="subTitle"/>
          </p:nvPr>
        </p:nvSpPr>
        <p:spPr>
          <a:xfrm>
            <a:off x="720000" y="3651201"/>
            <a:ext cx="24462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p20"/>
          <p:cNvSpPr txBox="1"/>
          <p:nvPr>
            <p:ph idx="4" type="subTitle"/>
          </p:nvPr>
        </p:nvSpPr>
        <p:spPr>
          <a:xfrm>
            <a:off x="3341925" y="3651200"/>
            <a:ext cx="24555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20"/>
          <p:cNvSpPr txBox="1"/>
          <p:nvPr>
            <p:ph idx="5" type="subTitle"/>
          </p:nvPr>
        </p:nvSpPr>
        <p:spPr>
          <a:xfrm>
            <a:off x="5975300" y="1938750"/>
            <a:ext cx="24510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20"/>
          <p:cNvSpPr txBox="1"/>
          <p:nvPr>
            <p:ph idx="6" type="subTitle"/>
          </p:nvPr>
        </p:nvSpPr>
        <p:spPr>
          <a:xfrm>
            <a:off x="5975300" y="3651200"/>
            <a:ext cx="24510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20"/>
          <p:cNvSpPr txBox="1"/>
          <p:nvPr>
            <p:ph idx="7" type="subTitle"/>
          </p:nvPr>
        </p:nvSpPr>
        <p:spPr>
          <a:xfrm>
            <a:off x="724820" y="1398725"/>
            <a:ext cx="24462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9" name="Google Shape;219;p20"/>
          <p:cNvSpPr txBox="1"/>
          <p:nvPr>
            <p:ph idx="8" type="subTitle"/>
          </p:nvPr>
        </p:nvSpPr>
        <p:spPr>
          <a:xfrm>
            <a:off x="3346577" y="1398725"/>
            <a:ext cx="24555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0" name="Google Shape;220;p20"/>
          <p:cNvSpPr txBox="1"/>
          <p:nvPr>
            <p:ph idx="9" type="subTitle"/>
          </p:nvPr>
        </p:nvSpPr>
        <p:spPr>
          <a:xfrm>
            <a:off x="5979757" y="1398725"/>
            <a:ext cx="24510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1" name="Google Shape;221;p20"/>
          <p:cNvSpPr txBox="1"/>
          <p:nvPr>
            <p:ph idx="13" type="subTitle"/>
          </p:nvPr>
        </p:nvSpPr>
        <p:spPr>
          <a:xfrm>
            <a:off x="724820" y="3107898"/>
            <a:ext cx="24462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2" name="Google Shape;222;p20"/>
          <p:cNvSpPr txBox="1"/>
          <p:nvPr>
            <p:ph idx="14" type="subTitle"/>
          </p:nvPr>
        </p:nvSpPr>
        <p:spPr>
          <a:xfrm>
            <a:off x="3346577" y="3107900"/>
            <a:ext cx="24555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3" name="Google Shape;223;p20"/>
          <p:cNvSpPr txBox="1"/>
          <p:nvPr>
            <p:ph idx="15" type="subTitle"/>
          </p:nvPr>
        </p:nvSpPr>
        <p:spPr>
          <a:xfrm>
            <a:off x="5979757" y="3107900"/>
            <a:ext cx="24510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title"/>
          </p:nvPr>
        </p:nvSpPr>
        <p:spPr>
          <a:xfrm>
            <a:off x="2257350" y="2403800"/>
            <a:ext cx="46293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3905700" y="1530875"/>
            <a:ext cx="13326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4" name="Shape 224"/>
        <p:cNvGrpSpPr/>
        <p:nvPr/>
      </p:nvGrpSpPr>
      <p:grpSpPr>
        <a:xfrm>
          <a:off x="0" y="0"/>
          <a:ext cx="0" cy="0"/>
          <a:chOff x="0" y="0"/>
          <a:chExt cx="0" cy="0"/>
        </a:xfrm>
      </p:grpSpPr>
      <p:grpSp>
        <p:nvGrpSpPr>
          <p:cNvPr id="225" name="Google Shape;225;p21"/>
          <p:cNvGrpSpPr/>
          <p:nvPr/>
        </p:nvGrpSpPr>
        <p:grpSpPr>
          <a:xfrm>
            <a:off x="596300" y="-2527650"/>
            <a:ext cx="7690075" cy="10068775"/>
            <a:chOff x="596300" y="-2527650"/>
            <a:chExt cx="7690075" cy="10068775"/>
          </a:xfrm>
        </p:grpSpPr>
        <p:pic>
          <p:nvPicPr>
            <p:cNvPr id="226" name="Google Shape;226;p21"/>
            <p:cNvPicPr preferRelativeResize="0"/>
            <p:nvPr/>
          </p:nvPicPr>
          <p:blipFill>
            <a:blip r:embed="rId2">
              <a:alphaModFix/>
            </a:blip>
            <a:stretch>
              <a:fillRect/>
            </a:stretch>
          </p:blipFill>
          <p:spPr>
            <a:xfrm rot="10800000">
              <a:off x="5391900" y="-2527650"/>
              <a:ext cx="2894475" cy="2894475"/>
            </a:xfrm>
            <a:prstGeom prst="rect">
              <a:avLst/>
            </a:prstGeom>
            <a:noFill/>
            <a:ln>
              <a:noFill/>
            </a:ln>
          </p:spPr>
        </p:pic>
        <p:pic>
          <p:nvPicPr>
            <p:cNvPr id="227" name="Google Shape;227;p21"/>
            <p:cNvPicPr preferRelativeResize="0"/>
            <p:nvPr/>
          </p:nvPicPr>
          <p:blipFill>
            <a:blip r:embed="rId2">
              <a:alphaModFix/>
            </a:blip>
            <a:stretch>
              <a:fillRect/>
            </a:stretch>
          </p:blipFill>
          <p:spPr>
            <a:xfrm rot="10800000">
              <a:off x="596300" y="4646650"/>
              <a:ext cx="2894475" cy="2894475"/>
            </a:xfrm>
            <a:prstGeom prst="rect">
              <a:avLst/>
            </a:prstGeom>
            <a:noFill/>
            <a:ln>
              <a:noFill/>
            </a:ln>
          </p:spPr>
        </p:pic>
      </p:grpSp>
      <p:pic>
        <p:nvPicPr>
          <p:cNvPr id="228" name="Google Shape;228;p21"/>
          <p:cNvPicPr preferRelativeResize="0"/>
          <p:nvPr/>
        </p:nvPicPr>
        <p:blipFill>
          <a:blip r:embed="rId3">
            <a:alphaModFix/>
          </a:blip>
          <a:stretch>
            <a:fillRect/>
          </a:stretch>
        </p:blipFill>
        <p:spPr>
          <a:xfrm flipH="1" rot="5400000">
            <a:off x="5897475" y="4604000"/>
            <a:ext cx="3549850" cy="3549850"/>
          </a:xfrm>
          <a:prstGeom prst="rect">
            <a:avLst/>
          </a:prstGeom>
          <a:noFill/>
          <a:ln>
            <a:noFill/>
          </a:ln>
        </p:spPr>
      </p:pic>
      <p:grpSp>
        <p:nvGrpSpPr>
          <p:cNvPr id="229" name="Google Shape;229;p21"/>
          <p:cNvGrpSpPr/>
          <p:nvPr/>
        </p:nvGrpSpPr>
        <p:grpSpPr>
          <a:xfrm>
            <a:off x="-2593475" y="-2861675"/>
            <a:ext cx="7622388" cy="8569300"/>
            <a:chOff x="-2593475" y="-2861675"/>
            <a:chExt cx="7622388" cy="8569300"/>
          </a:xfrm>
        </p:grpSpPr>
        <p:pic>
          <p:nvPicPr>
            <p:cNvPr id="230" name="Google Shape;230;p21"/>
            <p:cNvPicPr preferRelativeResize="0"/>
            <p:nvPr/>
          </p:nvPicPr>
          <p:blipFill>
            <a:blip r:embed="rId4">
              <a:alphaModFix/>
            </a:blip>
            <a:stretch>
              <a:fillRect/>
            </a:stretch>
          </p:blipFill>
          <p:spPr>
            <a:xfrm flipH="1" rot="-5400000">
              <a:off x="-2593475" y="2400925"/>
              <a:ext cx="3306700" cy="3306700"/>
            </a:xfrm>
            <a:prstGeom prst="rect">
              <a:avLst/>
            </a:prstGeom>
            <a:noFill/>
            <a:ln>
              <a:noFill/>
            </a:ln>
          </p:spPr>
        </p:pic>
        <p:pic>
          <p:nvPicPr>
            <p:cNvPr id="231" name="Google Shape;231;p21"/>
            <p:cNvPicPr preferRelativeResize="0"/>
            <p:nvPr/>
          </p:nvPicPr>
          <p:blipFill>
            <a:blip r:embed="rId4">
              <a:alphaModFix/>
            </a:blip>
            <a:stretch>
              <a:fillRect/>
            </a:stretch>
          </p:blipFill>
          <p:spPr>
            <a:xfrm>
              <a:off x="1722213" y="-2861675"/>
              <a:ext cx="3306700" cy="3306700"/>
            </a:xfrm>
            <a:prstGeom prst="rect">
              <a:avLst/>
            </a:prstGeom>
            <a:noFill/>
            <a:ln>
              <a:noFill/>
            </a:ln>
          </p:spPr>
        </p:pic>
      </p:grpSp>
      <p:pic>
        <p:nvPicPr>
          <p:cNvPr id="232" name="Google Shape;232;p21"/>
          <p:cNvPicPr preferRelativeResize="0"/>
          <p:nvPr/>
        </p:nvPicPr>
        <p:blipFill>
          <a:blip r:embed="rId5">
            <a:alphaModFix/>
          </a:blip>
          <a:stretch>
            <a:fillRect/>
          </a:stretch>
        </p:blipFill>
        <p:spPr>
          <a:xfrm flipH="1">
            <a:off x="-2422950" y="1615925"/>
            <a:ext cx="2686700" cy="2686700"/>
          </a:xfrm>
          <a:prstGeom prst="rect">
            <a:avLst/>
          </a:prstGeom>
          <a:noFill/>
          <a:ln>
            <a:noFill/>
          </a:ln>
        </p:spPr>
      </p:pic>
      <p:sp>
        <p:nvSpPr>
          <p:cNvPr id="233" name="Google Shape;233;p21"/>
          <p:cNvSpPr txBox="1"/>
          <p:nvPr>
            <p:ph type="title"/>
          </p:nvPr>
        </p:nvSpPr>
        <p:spPr>
          <a:xfrm>
            <a:off x="2347938" y="60897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4" name="Google Shape;234;p21"/>
          <p:cNvSpPr txBox="1"/>
          <p:nvPr>
            <p:ph idx="1" type="subTitle"/>
          </p:nvPr>
        </p:nvSpPr>
        <p:spPr>
          <a:xfrm>
            <a:off x="2347900" y="1667675"/>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21"/>
          <p:cNvSpPr txBox="1"/>
          <p:nvPr/>
        </p:nvSpPr>
        <p:spPr>
          <a:xfrm>
            <a:off x="209910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b="1" lang="en" sz="1000" u="sng">
                <a:solidFill>
                  <a:schemeClr val="dk1"/>
                </a:solidFill>
                <a:latin typeface="Blinker"/>
                <a:ea typeface="Blinker"/>
                <a:cs typeface="Blinker"/>
                <a:sym typeface="Blinker"/>
                <a:hlinkClick r:id="rId6">
                  <a:extLst>
                    <a:ext uri="{A12FA001-AC4F-418D-AE19-62706E023703}">
                      <ahyp:hlinkClr val="tx"/>
                    </a:ext>
                  </a:extLst>
                </a:hlinkClick>
              </a:rPr>
              <a:t>Slidesgo</a:t>
            </a:r>
            <a:r>
              <a:rPr lang="en" sz="1000">
                <a:solidFill>
                  <a:schemeClr val="dk1"/>
                </a:solidFill>
                <a:latin typeface="Blinker"/>
                <a:ea typeface="Blinker"/>
                <a:cs typeface="Blinker"/>
                <a:sym typeface="Blinker"/>
              </a:rPr>
              <a:t>, and includes icons by </a:t>
            </a:r>
            <a:r>
              <a:rPr b="1" lang="en" sz="1000" u="sng">
                <a:solidFill>
                  <a:schemeClr val="dk1"/>
                </a:solidFill>
                <a:latin typeface="Blinker"/>
                <a:ea typeface="Blinker"/>
                <a:cs typeface="Blinker"/>
                <a:sym typeface="Blinker"/>
                <a:hlinkClick r:id="rId7">
                  <a:extLst>
                    <a:ext uri="{A12FA001-AC4F-418D-AE19-62706E023703}">
                      <ahyp:hlinkClr val="tx"/>
                    </a:ext>
                  </a:extLst>
                </a:hlinkClick>
              </a:rPr>
              <a:t>Flaticon</a:t>
            </a:r>
            <a:r>
              <a:rPr lang="en" sz="1000">
                <a:solidFill>
                  <a:schemeClr val="dk1"/>
                </a:solidFill>
                <a:latin typeface="Blinker"/>
                <a:ea typeface="Blinker"/>
                <a:cs typeface="Blinker"/>
                <a:sym typeface="Blinker"/>
              </a:rPr>
              <a:t>, and infographics &amp; images by </a:t>
            </a:r>
            <a:r>
              <a:rPr b="1" lang="en" sz="1000" u="sng">
                <a:solidFill>
                  <a:schemeClr val="dk1"/>
                </a:solidFill>
                <a:latin typeface="Blinker"/>
                <a:ea typeface="Blinker"/>
                <a:cs typeface="Blinker"/>
                <a:sym typeface="Blinker"/>
                <a:hlinkClick r:id="rId8">
                  <a:extLst>
                    <a:ext uri="{A12FA001-AC4F-418D-AE19-62706E023703}">
                      <ahyp:hlinkClr val="tx"/>
                    </a:ext>
                  </a:extLst>
                </a:hlinkClick>
              </a:rPr>
              <a:t>Freepik</a:t>
            </a:r>
            <a:r>
              <a:rPr lang="en" sz="1000" u="sng">
                <a:solidFill>
                  <a:schemeClr val="dk1"/>
                </a:solidFill>
                <a:latin typeface="Blinker"/>
                <a:ea typeface="Blinker"/>
                <a:cs typeface="Blinker"/>
                <a:sym typeface="Blinker"/>
              </a:rPr>
              <a:t> </a:t>
            </a:r>
            <a:endParaRPr b="1" sz="1000" u="sng">
              <a:solidFill>
                <a:schemeClr val="dk1"/>
              </a:solidFill>
              <a:latin typeface="Blinker"/>
              <a:ea typeface="Blinker"/>
              <a:cs typeface="Blinker"/>
              <a:sym typeface="Blink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6" name="Shape 236"/>
        <p:cNvGrpSpPr/>
        <p:nvPr/>
      </p:nvGrpSpPr>
      <p:grpSpPr>
        <a:xfrm>
          <a:off x="0" y="0"/>
          <a:ext cx="0" cy="0"/>
          <a:chOff x="0" y="0"/>
          <a:chExt cx="0" cy="0"/>
        </a:xfrm>
      </p:grpSpPr>
      <p:pic>
        <p:nvPicPr>
          <p:cNvPr id="237" name="Google Shape;237;p22"/>
          <p:cNvPicPr preferRelativeResize="0"/>
          <p:nvPr/>
        </p:nvPicPr>
        <p:blipFill>
          <a:blip r:embed="rId2">
            <a:alphaModFix/>
          </a:blip>
          <a:stretch>
            <a:fillRect/>
          </a:stretch>
        </p:blipFill>
        <p:spPr>
          <a:xfrm flipH="1" rot="-5400000">
            <a:off x="-3578594" y="-152256"/>
            <a:ext cx="4148250" cy="4148250"/>
          </a:xfrm>
          <a:prstGeom prst="rect">
            <a:avLst/>
          </a:prstGeom>
          <a:noFill/>
          <a:ln>
            <a:noFill/>
          </a:ln>
        </p:spPr>
      </p:pic>
      <p:pic>
        <p:nvPicPr>
          <p:cNvPr id="238" name="Google Shape;238;p22"/>
          <p:cNvPicPr preferRelativeResize="0"/>
          <p:nvPr/>
        </p:nvPicPr>
        <p:blipFill>
          <a:blip r:embed="rId2">
            <a:alphaModFix/>
          </a:blip>
          <a:stretch>
            <a:fillRect/>
          </a:stretch>
        </p:blipFill>
        <p:spPr>
          <a:xfrm flipH="1" rot="5400000">
            <a:off x="7610169" y="3996006"/>
            <a:ext cx="4148250" cy="4148250"/>
          </a:xfrm>
          <a:prstGeom prst="rect">
            <a:avLst/>
          </a:prstGeom>
          <a:noFill/>
          <a:ln>
            <a:noFill/>
          </a:ln>
        </p:spPr>
      </p:pic>
      <p:pic>
        <p:nvPicPr>
          <p:cNvPr id="239" name="Google Shape;239;p22"/>
          <p:cNvPicPr preferRelativeResize="0"/>
          <p:nvPr/>
        </p:nvPicPr>
        <p:blipFill>
          <a:blip r:embed="rId2">
            <a:alphaModFix/>
          </a:blip>
          <a:stretch>
            <a:fillRect/>
          </a:stretch>
        </p:blipFill>
        <p:spPr>
          <a:xfrm flipH="1" rot="5400000">
            <a:off x="5152919" y="-3516906"/>
            <a:ext cx="4148250" cy="4148250"/>
          </a:xfrm>
          <a:prstGeom prst="rect">
            <a:avLst/>
          </a:prstGeom>
          <a:noFill/>
          <a:ln>
            <a:noFill/>
          </a:ln>
        </p:spPr>
      </p:pic>
      <p:pic>
        <p:nvPicPr>
          <p:cNvPr id="240" name="Google Shape;240;p22"/>
          <p:cNvPicPr preferRelativeResize="0"/>
          <p:nvPr/>
        </p:nvPicPr>
        <p:blipFill>
          <a:blip r:embed="rId3">
            <a:alphaModFix/>
          </a:blip>
          <a:stretch>
            <a:fillRect/>
          </a:stretch>
        </p:blipFill>
        <p:spPr>
          <a:xfrm rot="5400000">
            <a:off x="5920138" y="4475450"/>
            <a:ext cx="2892325" cy="2892325"/>
          </a:xfrm>
          <a:prstGeom prst="rect">
            <a:avLst/>
          </a:prstGeom>
          <a:noFill/>
          <a:ln>
            <a:noFill/>
          </a:ln>
        </p:spPr>
      </p:pic>
      <p:pic>
        <p:nvPicPr>
          <p:cNvPr id="241" name="Google Shape;241;p22"/>
          <p:cNvPicPr preferRelativeResize="0"/>
          <p:nvPr/>
        </p:nvPicPr>
        <p:blipFill>
          <a:blip r:embed="rId4">
            <a:alphaModFix/>
          </a:blip>
          <a:stretch>
            <a:fillRect/>
          </a:stretch>
        </p:blipFill>
        <p:spPr>
          <a:xfrm rot="10800000">
            <a:off x="4220656" y="-3048831"/>
            <a:ext cx="3389525" cy="3389525"/>
          </a:xfrm>
          <a:prstGeom prst="rect">
            <a:avLst/>
          </a:prstGeom>
          <a:noFill/>
          <a:ln>
            <a:noFill/>
          </a:ln>
        </p:spPr>
      </p:pic>
      <p:pic>
        <p:nvPicPr>
          <p:cNvPr id="242" name="Google Shape;242;p22"/>
          <p:cNvPicPr preferRelativeResize="0"/>
          <p:nvPr/>
        </p:nvPicPr>
        <p:blipFill>
          <a:blip r:embed="rId5">
            <a:alphaModFix/>
          </a:blip>
          <a:stretch>
            <a:fillRect/>
          </a:stretch>
        </p:blipFill>
        <p:spPr>
          <a:xfrm rot="10800000">
            <a:off x="-356812" y="4604000"/>
            <a:ext cx="2840425" cy="2840425"/>
          </a:xfrm>
          <a:prstGeom prst="rect">
            <a:avLst/>
          </a:prstGeom>
          <a:noFill/>
          <a:ln>
            <a:noFill/>
          </a:ln>
        </p:spPr>
      </p:pic>
      <p:pic>
        <p:nvPicPr>
          <p:cNvPr id="243" name="Google Shape;243;p22"/>
          <p:cNvPicPr preferRelativeResize="0"/>
          <p:nvPr/>
        </p:nvPicPr>
        <p:blipFill>
          <a:blip r:embed="rId3">
            <a:alphaModFix/>
          </a:blip>
          <a:stretch>
            <a:fillRect/>
          </a:stretch>
        </p:blipFill>
        <p:spPr>
          <a:xfrm rot="5400000">
            <a:off x="-2123987" y="-358225"/>
            <a:ext cx="2892325" cy="2892325"/>
          </a:xfrm>
          <a:prstGeom prst="rect">
            <a:avLst/>
          </a:prstGeom>
          <a:noFill/>
          <a:ln>
            <a:noFill/>
          </a:ln>
        </p:spPr>
      </p:pic>
      <p:pic>
        <p:nvPicPr>
          <p:cNvPr id="244" name="Google Shape;244;p22"/>
          <p:cNvPicPr preferRelativeResize="0"/>
          <p:nvPr/>
        </p:nvPicPr>
        <p:blipFill>
          <a:blip r:embed="rId5">
            <a:alphaModFix/>
          </a:blip>
          <a:stretch>
            <a:fillRect/>
          </a:stretch>
        </p:blipFill>
        <p:spPr>
          <a:xfrm rot="10800000">
            <a:off x="8430763" y="743063"/>
            <a:ext cx="2840425" cy="2840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5" name="Shape 245"/>
        <p:cNvGrpSpPr/>
        <p:nvPr/>
      </p:nvGrpSpPr>
      <p:grpSpPr>
        <a:xfrm>
          <a:off x="0" y="0"/>
          <a:ext cx="0" cy="0"/>
          <a:chOff x="0" y="0"/>
          <a:chExt cx="0" cy="0"/>
        </a:xfrm>
      </p:grpSpPr>
      <p:pic>
        <p:nvPicPr>
          <p:cNvPr id="246" name="Google Shape;246;p23"/>
          <p:cNvPicPr preferRelativeResize="0"/>
          <p:nvPr/>
        </p:nvPicPr>
        <p:blipFill>
          <a:blip r:embed="rId2">
            <a:alphaModFix/>
          </a:blip>
          <a:stretch>
            <a:fillRect/>
          </a:stretch>
        </p:blipFill>
        <p:spPr>
          <a:xfrm rot="10800000">
            <a:off x="-1457850" y="3562950"/>
            <a:ext cx="3549850" cy="3549850"/>
          </a:xfrm>
          <a:prstGeom prst="rect">
            <a:avLst/>
          </a:prstGeom>
          <a:noFill/>
          <a:ln>
            <a:noFill/>
          </a:ln>
        </p:spPr>
      </p:pic>
      <p:pic>
        <p:nvPicPr>
          <p:cNvPr id="247" name="Google Shape;247;p23"/>
          <p:cNvPicPr preferRelativeResize="0"/>
          <p:nvPr/>
        </p:nvPicPr>
        <p:blipFill>
          <a:blip r:embed="rId2">
            <a:alphaModFix/>
          </a:blip>
          <a:stretch>
            <a:fillRect/>
          </a:stretch>
        </p:blipFill>
        <p:spPr>
          <a:xfrm rot="10800000">
            <a:off x="8283825" y="1634175"/>
            <a:ext cx="3549850" cy="3549850"/>
          </a:xfrm>
          <a:prstGeom prst="rect">
            <a:avLst/>
          </a:prstGeom>
          <a:noFill/>
          <a:ln>
            <a:noFill/>
          </a:ln>
        </p:spPr>
      </p:pic>
      <p:pic>
        <p:nvPicPr>
          <p:cNvPr id="248" name="Google Shape;248;p23"/>
          <p:cNvPicPr preferRelativeResize="0"/>
          <p:nvPr/>
        </p:nvPicPr>
        <p:blipFill>
          <a:blip r:embed="rId3">
            <a:alphaModFix/>
          </a:blip>
          <a:stretch>
            <a:fillRect/>
          </a:stretch>
        </p:blipFill>
        <p:spPr>
          <a:xfrm rot="10800000">
            <a:off x="-2193787" y="-520112"/>
            <a:ext cx="2840425" cy="2840425"/>
          </a:xfrm>
          <a:prstGeom prst="rect">
            <a:avLst/>
          </a:prstGeom>
          <a:noFill/>
          <a:ln>
            <a:noFill/>
          </a:ln>
        </p:spPr>
      </p:pic>
      <p:pic>
        <p:nvPicPr>
          <p:cNvPr id="249" name="Google Shape;249;p23"/>
          <p:cNvPicPr preferRelativeResize="0"/>
          <p:nvPr/>
        </p:nvPicPr>
        <p:blipFill>
          <a:blip r:embed="rId4">
            <a:alphaModFix/>
          </a:blip>
          <a:stretch>
            <a:fillRect/>
          </a:stretch>
        </p:blipFill>
        <p:spPr>
          <a:xfrm flipH="1" rot="5400000">
            <a:off x="5465194" y="4466944"/>
            <a:ext cx="4148250" cy="4148250"/>
          </a:xfrm>
          <a:prstGeom prst="rect">
            <a:avLst/>
          </a:prstGeom>
          <a:noFill/>
          <a:ln>
            <a:noFill/>
          </a:ln>
        </p:spPr>
      </p:pic>
      <p:pic>
        <p:nvPicPr>
          <p:cNvPr id="250" name="Google Shape;250;p23"/>
          <p:cNvPicPr preferRelativeResize="0"/>
          <p:nvPr/>
        </p:nvPicPr>
        <p:blipFill>
          <a:blip r:embed="rId5">
            <a:alphaModFix/>
          </a:blip>
          <a:stretch>
            <a:fillRect/>
          </a:stretch>
        </p:blipFill>
        <p:spPr>
          <a:xfrm rot="10800000">
            <a:off x="4064506" y="4778869"/>
            <a:ext cx="3389525" cy="3389525"/>
          </a:xfrm>
          <a:prstGeom prst="rect">
            <a:avLst/>
          </a:prstGeom>
          <a:noFill/>
          <a:ln>
            <a:noFill/>
          </a:ln>
        </p:spPr>
      </p:pic>
      <p:pic>
        <p:nvPicPr>
          <p:cNvPr id="251" name="Google Shape;251;p23"/>
          <p:cNvPicPr preferRelativeResize="0"/>
          <p:nvPr/>
        </p:nvPicPr>
        <p:blipFill>
          <a:blip r:embed="rId5">
            <a:alphaModFix/>
          </a:blip>
          <a:stretch>
            <a:fillRect/>
          </a:stretch>
        </p:blipFill>
        <p:spPr>
          <a:xfrm rot="10800000">
            <a:off x="7934506" y="-2229181"/>
            <a:ext cx="3389525" cy="3389525"/>
          </a:xfrm>
          <a:prstGeom prst="rect">
            <a:avLst/>
          </a:prstGeom>
          <a:noFill/>
          <a:ln>
            <a:noFill/>
          </a:ln>
        </p:spPr>
      </p:pic>
      <p:pic>
        <p:nvPicPr>
          <p:cNvPr id="252" name="Google Shape;252;p23"/>
          <p:cNvPicPr preferRelativeResize="0"/>
          <p:nvPr/>
        </p:nvPicPr>
        <p:blipFill>
          <a:blip r:embed="rId4">
            <a:alphaModFix/>
          </a:blip>
          <a:stretch>
            <a:fillRect/>
          </a:stretch>
        </p:blipFill>
        <p:spPr>
          <a:xfrm flipH="1" rot="5400000">
            <a:off x="-6" y="-3608756"/>
            <a:ext cx="4148250" cy="4148250"/>
          </a:xfrm>
          <a:prstGeom prst="rect">
            <a:avLst/>
          </a:prstGeom>
          <a:noFill/>
          <a:ln>
            <a:noFill/>
          </a:ln>
        </p:spPr>
      </p:pic>
      <p:pic>
        <p:nvPicPr>
          <p:cNvPr id="253" name="Google Shape;253;p23"/>
          <p:cNvPicPr preferRelativeResize="0"/>
          <p:nvPr/>
        </p:nvPicPr>
        <p:blipFill>
          <a:blip r:embed="rId3">
            <a:alphaModFix/>
          </a:blip>
          <a:stretch>
            <a:fillRect/>
          </a:stretch>
        </p:blipFill>
        <p:spPr>
          <a:xfrm>
            <a:off x="4805063" y="-2347888"/>
            <a:ext cx="2840425" cy="2840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grpSp>
        <p:nvGrpSpPr>
          <p:cNvPr id="27" name="Google Shape;27;p4"/>
          <p:cNvGrpSpPr/>
          <p:nvPr/>
        </p:nvGrpSpPr>
        <p:grpSpPr>
          <a:xfrm>
            <a:off x="-2423925" y="-1027950"/>
            <a:ext cx="14213750" cy="8093263"/>
            <a:chOff x="-2423925" y="-1027950"/>
            <a:chExt cx="14213750" cy="8093263"/>
          </a:xfrm>
        </p:grpSpPr>
        <p:pic>
          <p:nvPicPr>
            <p:cNvPr id="28" name="Google Shape;28;p4"/>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pic>
          <p:nvPicPr>
            <p:cNvPr id="29" name="Google Shape;29;p4"/>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grpSp>
      <p:grpSp>
        <p:nvGrpSpPr>
          <p:cNvPr id="30" name="Google Shape;30;p4"/>
          <p:cNvGrpSpPr/>
          <p:nvPr/>
        </p:nvGrpSpPr>
        <p:grpSpPr>
          <a:xfrm>
            <a:off x="-2384500" y="539500"/>
            <a:ext cx="13876400" cy="4392500"/>
            <a:chOff x="-2384500" y="539500"/>
            <a:chExt cx="13876400" cy="4392500"/>
          </a:xfrm>
        </p:grpSpPr>
        <p:pic>
          <p:nvPicPr>
            <p:cNvPr id="31" name="Google Shape;31;p4"/>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32" name="Google Shape;32;p4"/>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33" name="Google Shape;33;p4"/>
          <p:cNvGrpSpPr/>
          <p:nvPr/>
        </p:nvGrpSpPr>
        <p:grpSpPr>
          <a:xfrm>
            <a:off x="-2090400" y="-675100"/>
            <a:ext cx="10941400" cy="7836400"/>
            <a:chOff x="-2090400" y="-675100"/>
            <a:chExt cx="10941400" cy="7836400"/>
          </a:xfrm>
        </p:grpSpPr>
        <p:pic>
          <p:nvPicPr>
            <p:cNvPr id="34" name="Google Shape;34;p4"/>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35" name="Google Shape;35;p4"/>
            <p:cNvPicPr preferRelativeResize="0"/>
            <p:nvPr/>
          </p:nvPicPr>
          <p:blipFill>
            <a:blip r:embed="rId5">
              <a:alphaModFix/>
            </a:blip>
            <a:stretch>
              <a:fillRect/>
            </a:stretch>
          </p:blipFill>
          <p:spPr>
            <a:xfrm rot="10800000">
              <a:off x="-2090400" y="-675100"/>
              <a:ext cx="2429200" cy="2429200"/>
            </a:xfrm>
            <a:prstGeom prst="rect">
              <a:avLst/>
            </a:prstGeom>
            <a:noFill/>
            <a:ln>
              <a:noFill/>
            </a:ln>
          </p:spPr>
        </p:pic>
      </p:grpSp>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 name="Google Shape;37;p4"/>
          <p:cNvSpPr txBox="1"/>
          <p:nvPr>
            <p:ph idx="1" type="body"/>
          </p:nvPr>
        </p:nvSpPr>
        <p:spPr>
          <a:xfrm>
            <a:off x="720000" y="1139551"/>
            <a:ext cx="7704000" cy="399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grpSp>
        <p:nvGrpSpPr>
          <p:cNvPr id="39" name="Google Shape;39;p5"/>
          <p:cNvGrpSpPr/>
          <p:nvPr/>
        </p:nvGrpSpPr>
        <p:grpSpPr>
          <a:xfrm>
            <a:off x="-3317650" y="-649650"/>
            <a:ext cx="15118238" cy="8185875"/>
            <a:chOff x="-3317650" y="-649650"/>
            <a:chExt cx="15118238" cy="8185875"/>
          </a:xfrm>
        </p:grpSpPr>
        <p:pic>
          <p:nvPicPr>
            <p:cNvPr id="40" name="Google Shape;40;p5"/>
            <p:cNvPicPr preferRelativeResize="0"/>
            <p:nvPr/>
          </p:nvPicPr>
          <p:blipFill>
            <a:blip r:embed="rId2">
              <a:alphaModFix/>
            </a:blip>
            <a:stretch>
              <a:fillRect/>
            </a:stretch>
          </p:blipFill>
          <p:spPr>
            <a:xfrm rot="10800000">
              <a:off x="8493888" y="2555100"/>
              <a:ext cx="3306700" cy="3306700"/>
            </a:xfrm>
            <a:prstGeom prst="rect">
              <a:avLst/>
            </a:prstGeom>
            <a:noFill/>
            <a:ln>
              <a:noFill/>
            </a:ln>
          </p:spPr>
        </p:pic>
        <p:pic>
          <p:nvPicPr>
            <p:cNvPr id="41" name="Google Shape;41;p5"/>
            <p:cNvPicPr preferRelativeResize="0"/>
            <p:nvPr/>
          </p:nvPicPr>
          <p:blipFill>
            <a:blip r:embed="rId2">
              <a:alphaModFix/>
            </a:blip>
            <a:stretch>
              <a:fillRect/>
            </a:stretch>
          </p:blipFill>
          <p:spPr>
            <a:xfrm flipH="1">
              <a:off x="-3317650" y="-649650"/>
              <a:ext cx="4148250" cy="4148250"/>
            </a:xfrm>
            <a:prstGeom prst="rect">
              <a:avLst/>
            </a:prstGeom>
            <a:noFill/>
            <a:ln>
              <a:noFill/>
            </a:ln>
          </p:spPr>
        </p:pic>
        <p:pic>
          <p:nvPicPr>
            <p:cNvPr id="42" name="Google Shape;42;p5"/>
            <p:cNvPicPr preferRelativeResize="0"/>
            <p:nvPr/>
          </p:nvPicPr>
          <p:blipFill>
            <a:blip r:embed="rId2">
              <a:alphaModFix/>
            </a:blip>
            <a:stretch>
              <a:fillRect/>
            </a:stretch>
          </p:blipFill>
          <p:spPr>
            <a:xfrm rot="10800000">
              <a:off x="-1337337" y="4229525"/>
              <a:ext cx="3306700" cy="3306700"/>
            </a:xfrm>
            <a:prstGeom prst="rect">
              <a:avLst/>
            </a:prstGeom>
            <a:noFill/>
            <a:ln>
              <a:noFill/>
            </a:ln>
          </p:spPr>
        </p:pic>
      </p:grpSp>
      <p:grpSp>
        <p:nvGrpSpPr>
          <p:cNvPr id="43" name="Google Shape;43;p5"/>
          <p:cNvGrpSpPr/>
          <p:nvPr/>
        </p:nvGrpSpPr>
        <p:grpSpPr>
          <a:xfrm>
            <a:off x="-2874025" y="928863"/>
            <a:ext cx="13737688" cy="5604113"/>
            <a:chOff x="-2874025" y="928863"/>
            <a:chExt cx="13737688" cy="5604113"/>
          </a:xfrm>
        </p:grpSpPr>
        <p:pic>
          <p:nvPicPr>
            <p:cNvPr id="44" name="Google Shape;44;p5"/>
            <p:cNvPicPr preferRelativeResize="0"/>
            <p:nvPr/>
          </p:nvPicPr>
          <p:blipFill>
            <a:blip r:embed="rId3">
              <a:alphaModFix/>
            </a:blip>
            <a:stretch>
              <a:fillRect/>
            </a:stretch>
          </p:blipFill>
          <p:spPr>
            <a:xfrm rot="5400000">
              <a:off x="7971338" y="3640650"/>
              <a:ext cx="2892325" cy="2892325"/>
            </a:xfrm>
            <a:prstGeom prst="rect">
              <a:avLst/>
            </a:prstGeom>
            <a:noFill/>
            <a:ln>
              <a:noFill/>
            </a:ln>
          </p:spPr>
        </p:pic>
        <p:pic>
          <p:nvPicPr>
            <p:cNvPr id="45" name="Google Shape;45;p5"/>
            <p:cNvPicPr preferRelativeResize="0"/>
            <p:nvPr/>
          </p:nvPicPr>
          <p:blipFill>
            <a:blip r:embed="rId4">
              <a:alphaModFix/>
            </a:blip>
            <a:stretch>
              <a:fillRect/>
            </a:stretch>
          </p:blipFill>
          <p:spPr>
            <a:xfrm rot="5400000">
              <a:off x="-2874025" y="928863"/>
              <a:ext cx="3389525" cy="3389525"/>
            </a:xfrm>
            <a:prstGeom prst="rect">
              <a:avLst/>
            </a:prstGeom>
            <a:noFill/>
            <a:ln>
              <a:noFill/>
            </a:ln>
          </p:spPr>
        </p:pic>
      </p:grpSp>
      <p:grpSp>
        <p:nvGrpSpPr>
          <p:cNvPr id="46" name="Google Shape;46;p5"/>
          <p:cNvGrpSpPr/>
          <p:nvPr/>
        </p:nvGrpSpPr>
        <p:grpSpPr>
          <a:xfrm>
            <a:off x="3151788" y="-402500"/>
            <a:ext cx="8317125" cy="7846925"/>
            <a:chOff x="3151788" y="-402500"/>
            <a:chExt cx="8317125" cy="7846925"/>
          </a:xfrm>
        </p:grpSpPr>
        <p:pic>
          <p:nvPicPr>
            <p:cNvPr id="47" name="Google Shape;47;p5"/>
            <p:cNvPicPr preferRelativeResize="0"/>
            <p:nvPr/>
          </p:nvPicPr>
          <p:blipFill>
            <a:blip r:embed="rId5">
              <a:alphaModFix/>
            </a:blip>
            <a:stretch>
              <a:fillRect/>
            </a:stretch>
          </p:blipFill>
          <p:spPr>
            <a:xfrm rot="10800000">
              <a:off x="3151788" y="4604000"/>
              <a:ext cx="2840425" cy="2840425"/>
            </a:xfrm>
            <a:prstGeom prst="rect">
              <a:avLst/>
            </a:prstGeom>
            <a:noFill/>
            <a:ln>
              <a:noFill/>
            </a:ln>
          </p:spPr>
        </p:pic>
        <p:pic>
          <p:nvPicPr>
            <p:cNvPr id="48" name="Google Shape;48;p5"/>
            <p:cNvPicPr preferRelativeResize="0"/>
            <p:nvPr/>
          </p:nvPicPr>
          <p:blipFill>
            <a:blip r:embed="rId5">
              <a:alphaModFix/>
            </a:blip>
            <a:stretch>
              <a:fillRect/>
            </a:stretch>
          </p:blipFill>
          <p:spPr>
            <a:xfrm rot="10800000">
              <a:off x="8628488" y="-402500"/>
              <a:ext cx="2840425" cy="2840425"/>
            </a:xfrm>
            <a:prstGeom prst="rect">
              <a:avLst/>
            </a:prstGeom>
            <a:noFill/>
            <a:ln>
              <a:noFill/>
            </a:ln>
          </p:spPr>
        </p:pic>
      </p:grpSp>
      <p:sp>
        <p:nvSpPr>
          <p:cNvPr id="49" name="Google Shape;4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5"/>
          <p:cNvSpPr txBox="1"/>
          <p:nvPr>
            <p:ph idx="1" type="subTitle"/>
          </p:nvPr>
        </p:nvSpPr>
        <p:spPr>
          <a:xfrm>
            <a:off x="4923249" y="2801425"/>
            <a:ext cx="2505600" cy="16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2" type="subTitle"/>
          </p:nvPr>
        </p:nvSpPr>
        <p:spPr>
          <a:xfrm>
            <a:off x="1715375" y="2801425"/>
            <a:ext cx="2505600" cy="16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 name="Google Shape;52;p5"/>
          <p:cNvSpPr txBox="1"/>
          <p:nvPr>
            <p:ph idx="3" type="subTitle"/>
          </p:nvPr>
        </p:nvSpPr>
        <p:spPr>
          <a:xfrm>
            <a:off x="1715375" y="2384524"/>
            <a:ext cx="2505600" cy="4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 name="Google Shape;53;p5"/>
          <p:cNvSpPr txBox="1"/>
          <p:nvPr>
            <p:ph idx="4" type="subTitle"/>
          </p:nvPr>
        </p:nvSpPr>
        <p:spPr>
          <a:xfrm>
            <a:off x="4923250" y="2384524"/>
            <a:ext cx="2505600" cy="4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grpSp>
        <p:nvGrpSpPr>
          <p:cNvPr id="55" name="Google Shape;55;p6"/>
          <p:cNvGrpSpPr/>
          <p:nvPr/>
        </p:nvGrpSpPr>
        <p:grpSpPr>
          <a:xfrm>
            <a:off x="-2798075" y="45288"/>
            <a:ext cx="12966850" cy="7763075"/>
            <a:chOff x="-2798075" y="45288"/>
            <a:chExt cx="12966850" cy="7763075"/>
          </a:xfrm>
        </p:grpSpPr>
        <p:pic>
          <p:nvPicPr>
            <p:cNvPr id="56" name="Google Shape;56;p6"/>
            <p:cNvPicPr preferRelativeResize="0"/>
            <p:nvPr/>
          </p:nvPicPr>
          <p:blipFill>
            <a:blip r:embed="rId2">
              <a:alphaModFix/>
            </a:blip>
            <a:stretch>
              <a:fillRect/>
            </a:stretch>
          </p:blipFill>
          <p:spPr>
            <a:xfrm rot="10800000">
              <a:off x="6862075" y="4501663"/>
              <a:ext cx="3306700" cy="3306700"/>
            </a:xfrm>
            <a:prstGeom prst="rect">
              <a:avLst/>
            </a:prstGeom>
            <a:noFill/>
            <a:ln>
              <a:noFill/>
            </a:ln>
          </p:spPr>
        </p:pic>
        <p:pic>
          <p:nvPicPr>
            <p:cNvPr id="57" name="Google Shape;57;p6"/>
            <p:cNvPicPr preferRelativeResize="0"/>
            <p:nvPr/>
          </p:nvPicPr>
          <p:blipFill>
            <a:blip r:embed="rId2">
              <a:alphaModFix/>
            </a:blip>
            <a:stretch>
              <a:fillRect/>
            </a:stretch>
          </p:blipFill>
          <p:spPr>
            <a:xfrm rot="-5400000">
              <a:off x="-2798075" y="45288"/>
              <a:ext cx="3306700" cy="3306700"/>
            </a:xfrm>
            <a:prstGeom prst="rect">
              <a:avLst/>
            </a:prstGeom>
            <a:noFill/>
            <a:ln>
              <a:noFill/>
            </a:ln>
          </p:spPr>
        </p:pic>
      </p:grpSp>
      <p:pic>
        <p:nvPicPr>
          <p:cNvPr id="58" name="Google Shape;58;p6"/>
          <p:cNvPicPr preferRelativeResize="0"/>
          <p:nvPr/>
        </p:nvPicPr>
        <p:blipFill>
          <a:blip r:embed="rId3">
            <a:alphaModFix/>
          </a:blip>
          <a:stretch>
            <a:fillRect/>
          </a:stretch>
        </p:blipFill>
        <p:spPr>
          <a:xfrm rot="-5400000">
            <a:off x="-2525050" y="3680450"/>
            <a:ext cx="3549850" cy="3549850"/>
          </a:xfrm>
          <a:prstGeom prst="rect">
            <a:avLst/>
          </a:prstGeom>
          <a:noFill/>
          <a:ln>
            <a:noFill/>
          </a:ln>
        </p:spPr>
      </p:pic>
      <p:pic>
        <p:nvPicPr>
          <p:cNvPr id="59" name="Google Shape;59;p6"/>
          <p:cNvPicPr preferRelativeResize="0"/>
          <p:nvPr/>
        </p:nvPicPr>
        <p:blipFill>
          <a:blip r:embed="rId4">
            <a:alphaModFix/>
          </a:blip>
          <a:stretch>
            <a:fillRect/>
          </a:stretch>
        </p:blipFill>
        <p:spPr>
          <a:xfrm rot="10800000">
            <a:off x="8635363" y="-216125"/>
            <a:ext cx="2894475" cy="2894475"/>
          </a:xfrm>
          <a:prstGeom prst="rect">
            <a:avLst/>
          </a:prstGeom>
          <a:noFill/>
          <a:ln>
            <a:noFill/>
          </a:ln>
        </p:spPr>
      </p:pic>
      <p:pic>
        <p:nvPicPr>
          <p:cNvPr id="60" name="Google Shape;60;p6"/>
          <p:cNvPicPr preferRelativeResize="0"/>
          <p:nvPr/>
        </p:nvPicPr>
        <p:blipFill>
          <a:blip r:embed="rId5">
            <a:alphaModFix/>
          </a:blip>
          <a:stretch>
            <a:fillRect/>
          </a:stretch>
        </p:blipFill>
        <p:spPr>
          <a:xfrm rot="5400000">
            <a:off x="6194100" y="4811675"/>
            <a:ext cx="2686700" cy="2686700"/>
          </a:xfrm>
          <a:prstGeom prst="rect">
            <a:avLst/>
          </a:prstGeom>
          <a:noFill/>
          <a:ln>
            <a:noFill/>
          </a:ln>
        </p:spPr>
      </p:pic>
      <p:sp>
        <p:nvSpPr>
          <p:cNvPr id="61" name="Google Shape;6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pic>
        <p:nvPicPr>
          <p:cNvPr id="63" name="Google Shape;63;p7"/>
          <p:cNvPicPr preferRelativeResize="0"/>
          <p:nvPr/>
        </p:nvPicPr>
        <p:blipFill>
          <a:blip r:embed="rId2">
            <a:alphaModFix/>
          </a:blip>
          <a:stretch>
            <a:fillRect/>
          </a:stretch>
        </p:blipFill>
        <p:spPr>
          <a:xfrm rot="10800000">
            <a:off x="184550" y="4732100"/>
            <a:ext cx="2429200" cy="2429200"/>
          </a:xfrm>
          <a:prstGeom prst="rect">
            <a:avLst/>
          </a:prstGeom>
          <a:noFill/>
          <a:ln>
            <a:noFill/>
          </a:ln>
        </p:spPr>
      </p:pic>
      <p:pic>
        <p:nvPicPr>
          <p:cNvPr id="64" name="Google Shape;64;p7"/>
          <p:cNvPicPr preferRelativeResize="0"/>
          <p:nvPr/>
        </p:nvPicPr>
        <p:blipFill>
          <a:blip r:embed="rId3">
            <a:alphaModFix/>
          </a:blip>
          <a:stretch>
            <a:fillRect/>
          </a:stretch>
        </p:blipFill>
        <p:spPr>
          <a:xfrm rot="5400000">
            <a:off x="4355163" y="-2474275"/>
            <a:ext cx="2892325" cy="2892325"/>
          </a:xfrm>
          <a:prstGeom prst="rect">
            <a:avLst/>
          </a:prstGeom>
          <a:noFill/>
          <a:ln>
            <a:noFill/>
          </a:ln>
        </p:spPr>
      </p:pic>
      <p:sp>
        <p:nvSpPr>
          <p:cNvPr id="65" name="Google Shape;65;p7"/>
          <p:cNvSpPr txBox="1"/>
          <p:nvPr>
            <p:ph idx="1" type="subTitle"/>
          </p:nvPr>
        </p:nvSpPr>
        <p:spPr>
          <a:xfrm>
            <a:off x="811975" y="1878225"/>
            <a:ext cx="3410700" cy="1974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6" name="Google Shape;66;p7"/>
          <p:cNvSpPr txBox="1"/>
          <p:nvPr>
            <p:ph type="title"/>
          </p:nvPr>
        </p:nvSpPr>
        <p:spPr>
          <a:xfrm>
            <a:off x="811975" y="79975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7"/>
          <p:cNvSpPr/>
          <p:nvPr>
            <p:ph idx="2" type="pic"/>
          </p:nvPr>
        </p:nvSpPr>
        <p:spPr>
          <a:xfrm>
            <a:off x="4976000" y="1310550"/>
            <a:ext cx="2873100" cy="2837700"/>
          </a:xfrm>
          <a:prstGeom prst="octagon">
            <a:avLst>
              <a:gd fmla="val 29289"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pic>
        <p:nvPicPr>
          <p:cNvPr id="69" name="Google Shape;69;p8"/>
          <p:cNvPicPr preferRelativeResize="0"/>
          <p:nvPr/>
        </p:nvPicPr>
        <p:blipFill>
          <a:blip r:embed="rId2">
            <a:alphaModFix/>
          </a:blip>
          <a:stretch>
            <a:fillRect/>
          </a:stretch>
        </p:blipFill>
        <p:spPr>
          <a:xfrm rot="10800000">
            <a:off x="-1536700" y="3162300"/>
            <a:ext cx="3549850" cy="3549850"/>
          </a:xfrm>
          <a:prstGeom prst="rect">
            <a:avLst/>
          </a:prstGeom>
          <a:noFill/>
          <a:ln>
            <a:noFill/>
          </a:ln>
        </p:spPr>
      </p:pic>
      <p:pic>
        <p:nvPicPr>
          <p:cNvPr id="70" name="Google Shape;70;p8"/>
          <p:cNvPicPr preferRelativeResize="0"/>
          <p:nvPr/>
        </p:nvPicPr>
        <p:blipFill>
          <a:blip r:embed="rId3">
            <a:alphaModFix/>
          </a:blip>
          <a:stretch>
            <a:fillRect/>
          </a:stretch>
        </p:blipFill>
        <p:spPr>
          <a:xfrm rot="10800000">
            <a:off x="5948388" y="-2006350"/>
            <a:ext cx="2840425" cy="2840425"/>
          </a:xfrm>
          <a:prstGeom prst="rect">
            <a:avLst/>
          </a:prstGeom>
          <a:noFill/>
          <a:ln>
            <a:noFill/>
          </a:ln>
        </p:spPr>
      </p:pic>
      <p:pic>
        <p:nvPicPr>
          <p:cNvPr id="71" name="Google Shape;71;p8"/>
          <p:cNvPicPr preferRelativeResize="0"/>
          <p:nvPr/>
        </p:nvPicPr>
        <p:blipFill>
          <a:blip r:embed="rId3">
            <a:alphaModFix/>
          </a:blip>
          <a:stretch>
            <a:fillRect/>
          </a:stretch>
        </p:blipFill>
        <p:spPr>
          <a:xfrm rot="10800000">
            <a:off x="-2319312" y="-880712"/>
            <a:ext cx="2840425" cy="2840425"/>
          </a:xfrm>
          <a:prstGeom prst="rect">
            <a:avLst/>
          </a:prstGeom>
          <a:noFill/>
          <a:ln>
            <a:noFill/>
          </a:ln>
        </p:spPr>
      </p:pic>
      <p:pic>
        <p:nvPicPr>
          <p:cNvPr id="72" name="Google Shape;72;p8"/>
          <p:cNvPicPr preferRelativeResize="0"/>
          <p:nvPr/>
        </p:nvPicPr>
        <p:blipFill>
          <a:blip r:embed="rId4">
            <a:alphaModFix/>
          </a:blip>
          <a:stretch>
            <a:fillRect/>
          </a:stretch>
        </p:blipFill>
        <p:spPr>
          <a:xfrm flipH="1">
            <a:off x="7969050" y="-222500"/>
            <a:ext cx="4148250" cy="4148250"/>
          </a:xfrm>
          <a:prstGeom prst="rect">
            <a:avLst/>
          </a:prstGeom>
          <a:noFill/>
          <a:ln>
            <a:noFill/>
          </a:ln>
        </p:spPr>
      </p:pic>
      <p:pic>
        <p:nvPicPr>
          <p:cNvPr id="73" name="Google Shape;73;p8"/>
          <p:cNvPicPr preferRelativeResize="0"/>
          <p:nvPr/>
        </p:nvPicPr>
        <p:blipFill>
          <a:blip r:embed="rId4">
            <a:alphaModFix/>
          </a:blip>
          <a:stretch>
            <a:fillRect/>
          </a:stretch>
        </p:blipFill>
        <p:spPr>
          <a:xfrm flipH="1">
            <a:off x="3987600" y="4082800"/>
            <a:ext cx="4148250" cy="4148250"/>
          </a:xfrm>
          <a:prstGeom prst="rect">
            <a:avLst/>
          </a:prstGeom>
          <a:noFill/>
          <a:ln>
            <a:noFill/>
          </a:ln>
        </p:spPr>
      </p:pic>
      <p:pic>
        <p:nvPicPr>
          <p:cNvPr id="74" name="Google Shape;74;p8"/>
          <p:cNvPicPr preferRelativeResize="0"/>
          <p:nvPr/>
        </p:nvPicPr>
        <p:blipFill>
          <a:blip r:embed="rId5">
            <a:alphaModFix/>
          </a:blip>
          <a:stretch>
            <a:fillRect/>
          </a:stretch>
        </p:blipFill>
        <p:spPr>
          <a:xfrm rot="5400000">
            <a:off x="8300288" y="2898700"/>
            <a:ext cx="2892325" cy="2892325"/>
          </a:xfrm>
          <a:prstGeom prst="rect">
            <a:avLst/>
          </a:prstGeom>
          <a:noFill/>
          <a:ln>
            <a:noFill/>
          </a:ln>
        </p:spPr>
      </p:pic>
      <p:pic>
        <p:nvPicPr>
          <p:cNvPr id="75" name="Google Shape;75;p8"/>
          <p:cNvPicPr preferRelativeResize="0"/>
          <p:nvPr/>
        </p:nvPicPr>
        <p:blipFill>
          <a:blip r:embed="rId6">
            <a:alphaModFix/>
          </a:blip>
          <a:stretch>
            <a:fillRect/>
          </a:stretch>
        </p:blipFill>
        <p:spPr>
          <a:xfrm rot="5400000">
            <a:off x="821675" y="-2850037"/>
            <a:ext cx="3389525" cy="3389525"/>
          </a:xfrm>
          <a:prstGeom prst="rect">
            <a:avLst/>
          </a:prstGeom>
          <a:noFill/>
          <a:ln>
            <a:noFill/>
          </a:ln>
        </p:spPr>
      </p:pic>
      <p:sp>
        <p:nvSpPr>
          <p:cNvPr id="76" name="Google Shape;7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pic>
        <p:nvPicPr>
          <p:cNvPr id="78" name="Google Shape;78;p9"/>
          <p:cNvPicPr preferRelativeResize="0"/>
          <p:nvPr/>
        </p:nvPicPr>
        <p:blipFill>
          <a:blip r:embed="rId2">
            <a:alphaModFix/>
          </a:blip>
          <a:stretch>
            <a:fillRect/>
          </a:stretch>
        </p:blipFill>
        <p:spPr>
          <a:xfrm rot="10800000">
            <a:off x="423888" y="4604000"/>
            <a:ext cx="2840425" cy="2840425"/>
          </a:xfrm>
          <a:prstGeom prst="rect">
            <a:avLst/>
          </a:prstGeom>
          <a:noFill/>
          <a:ln>
            <a:noFill/>
          </a:ln>
        </p:spPr>
      </p:pic>
      <p:pic>
        <p:nvPicPr>
          <p:cNvPr id="79" name="Google Shape;79;p9"/>
          <p:cNvPicPr preferRelativeResize="0"/>
          <p:nvPr/>
        </p:nvPicPr>
        <p:blipFill>
          <a:blip r:embed="rId3">
            <a:alphaModFix/>
          </a:blip>
          <a:stretch>
            <a:fillRect/>
          </a:stretch>
        </p:blipFill>
        <p:spPr>
          <a:xfrm rot="5400000">
            <a:off x="7358575" y="-1827750"/>
            <a:ext cx="3549850" cy="3549850"/>
          </a:xfrm>
          <a:prstGeom prst="rect">
            <a:avLst/>
          </a:prstGeom>
          <a:noFill/>
          <a:ln>
            <a:noFill/>
          </a:ln>
        </p:spPr>
      </p:pic>
      <p:grpSp>
        <p:nvGrpSpPr>
          <p:cNvPr id="80" name="Google Shape;80;p9"/>
          <p:cNvGrpSpPr/>
          <p:nvPr/>
        </p:nvGrpSpPr>
        <p:grpSpPr>
          <a:xfrm>
            <a:off x="-3317650" y="-3219375"/>
            <a:ext cx="12693438" cy="10449700"/>
            <a:chOff x="-3317650" y="-3219375"/>
            <a:chExt cx="12693438" cy="10449700"/>
          </a:xfrm>
        </p:grpSpPr>
        <p:pic>
          <p:nvPicPr>
            <p:cNvPr id="81" name="Google Shape;81;p9"/>
            <p:cNvPicPr preferRelativeResize="0"/>
            <p:nvPr/>
          </p:nvPicPr>
          <p:blipFill>
            <a:blip r:embed="rId4">
              <a:alphaModFix/>
            </a:blip>
            <a:stretch>
              <a:fillRect/>
            </a:stretch>
          </p:blipFill>
          <p:spPr>
            <a:xfrm rot="10800000">
              <a:off x="6069088" y="3923625"/>
              <a:ext cx="3306700" cy="3306700"/>
            </a:xfrm>
            <a:prstGeom prst="rect">
              <a:avLst/>
            </a:prstGeom>
            <a:noFill/>
            <a:ln>
              <a:noFill/>
            </a:ln>
          </p:spPr>
        </p:pic>
        <p:pic>
          <p:nvPicPr>
            <p:cNvPr id="82" name="Google Shape;82;p9"/>
            <p:cNvPicPr preferRelativeResize="0"/>
            <p:nvPr/>
          </p:nvPicPr>
          <p:blipFill>
            <a:blip r:embed="rId4">
              <a:alphaModFix/>
            </a:blip>
            <a:stretch>
              <a:fillRect/>
            </a:stretch>
          </p:blipFill>
          <p:spPr>
            <a:xfrm flipH="1">
              <a:off x="-3317650" y="-649650"/>
              <a:ext cx="4148250" cy="4148250"/>
            </a:xfrm>
            <a:prstGeom prst="rect">
              <a:avLst/>
            </a:prstGeom>
            <a:noFill/>
            <a:ln>
              <a:noFill/>
            </a:ln>
          </p:spPr>
        </p:pic>
        <p:pic>
          <p:nvPicPr>
            <p:cNvPr id="83" name="Google Shape;83;p9"/>
            <p:cNvPicPr preferRelativeResize="0"/>
            <p:nvPr/>
          </p:nvPicPr>
          <p:blipFill>
            <a:blip r:embed="rId4">
              <a:alphaModFix/>
            </a:blip>
            <a:stretch>
              <a:fillRect/>
            </a:stretch>
          </p:blipFill>
          <p:spPr>
            <a:xfrm flipH="1">
              <a:off x="80750" y="-3219375"/>
              <a:ext cx="4148250" cy="4148250"/>
            </a:xfrm>
            <a:prstGeom prst="rect">
              <a:avLst/>
            </a:prstGeom>
            <a:noFill/>
            <a:ln>
              <a:noFill/>
            </a:ln>
          </p:spPr>
        </p:pic>
      </p:grpSp>
      <p:grpSp>
        <p:nvGrpSpPr>
          <p:cNvPr id="84" name="Google Shape;84;p9"/>
          <p:cNvGrpSpPr/>
          <p:nvPr/>
        </p:nvGrpSpPr>
        <p:grpSpPr>
          <a:xfrm>
            <a:off x="-2874025" y="928863"/>
            <a:ext cx="13857088" cy="5319363"/>
            <a:chOff x="-2874025" y="928863"/>
            <a:chExt cx="13857088" cy="5319363"/>
          </a:xfrm>
        </p:grpSpPr>
        <p:pic>
          <p:nvPicPr>
            <p:cNvPr id="85" name="Google Shape;85;p9"/>
            <p:cNvPicPr preferRelativeResize="0"/>
            <p:nvPr/>
          </p:nvPicPr>
          <p:blipFill>
            <a:blip r:embed="rId5">
              <a:alphaModFix/>
            </a:blip>
            <a:stretch>
              <a:fillRect/>
            </a:stretch>
          </p:blipFill>
          <p:spPr>
            <a:xfrm rot="5400000">
              <a:off x="8090738" y="3355900"/>
              <a:ext cx="2892325" cy="2892325"/>
            </a:xfrm>
            <a:prstGeom prst="rect">
              <a:avLst/>
            </a:prstGeom>
            <a:noFill/>
            <a:ln>
              <a:noFill/>
            </a:ln>
          </p:spPr>
        </p:pic>
        <p:pic>
          <p:nvPicPr>
            <p:cNvPr id="86" name="Google Shape;86;p9"/>
            <p:cNvPicPr preferRelativeResize="0"/>
            <p:nvPr/>
          </p:nvPicPr>
          <p:blipFill>
            <a:blip r:embed="rId6">
              <a:alphaModFix/>
            </a:blip>
            <a:stretch>
              <a:fillRect/>
            </a:stretch>
          </p:blipFill>
          <p:spPr>
            <a:xfrm rot="5400000">
              <a:off x="-2874025" y="928863"/>
              <a:ext cx="3389525" cy="3389525"/>
            </a:xfrm>
            <a:prstGeom prst="rect">
              <a:avLst/>
            </a:prstGeom>
            <a:noFill/>
            <a:ln>
              <a:noFill/>
            </a:ln>
          </p:spPr>
        </p:pic>
      </p:grpSp>
      <p:sp>
        <p:nvSpPr>
          <p:cNvPr id="87" name="Google Shape;8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8" name="Google Shape;8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p:nvPr>
            <p:ph idx="2" type="pic"/>
          </p:nvPr>
        </p:nvSpPr>
        <p:spPr>
          <a:xfrm>
            <a:off x="0" y="0"/>
            <a:ext cx="9144000" cy="5143500"/>
          </a:xfrm>
          <a:prstGeom prst="rect">
            <a:avLst/>
          </a:prstGeom>
          <a:noFill/>
          <a:ln>
            <a:noFill/>
          </a:ln>
        </p:spPr>
      </p:sp>
      <p:sp>
        <p:nvSpPr>
          <p:cNvPr id="91" name="Google Shape;91;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1pPr>
            <a:lvl2pPr lvl="1"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2pPr>
            <a:lvl3pPr lvl="2"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3pPr>
            <a:lvl4pPr lvl="3"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4pPr>
            <a:lvl5pPr lvl="4"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5pPr>
            <a:lvl6pPr lvl="5"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6pPr>
            <a:lvl7pPr lvl="6"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7pPr>
            <a:lvl8pPr lvl="7"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8pPr>
            <a:lvl9pPr lvl="8"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indent="-304800" lvl="1" marL="9144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indent="-304800" lvl="2" marL="13716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indent="-304800" lvl="3" marL="1828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indent="-304800" lvl="4" marL="22860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indent="-304800" lvl="5" marL="27432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indent="-304800" lvl="6" marL="32004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indent="-304800" lvl="7" marL="36576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indent="-304800" lvl="8" marL="411480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sp>
        <p:nvSpPr>
          <p:cNvPr id="258" name="Google Shape;258;p24"/>
          <p:cNvSpPr txBox="1"/>
          <p:nvPr>
            <p:ph type="ctrTitle"/>
          </p:nvPr>
        </p:nvSpPr>
        <p:spPr>
          <a:xfrm>
            <a:off x="1396950" y="1264750"/>
            <a:ext cx="6350100" cy="16101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t/>
            </a:r>
            <a:endParaRPr b="1" sz="2600">
              <a:solidFill>
                <a:srgbClr val="000000"/>
              </a:solidFill>
              <a:latin typeface="Arial"/>
              <a:ea typeface="Arial"/>
              <a:cs typeface="Arial"/>
              <a:sym typeface="Arial"/>
            </a:endParaRPr>
          </a:p>
          <a:p>
            <a:pPr indent="0" lvl="0" marL="0" rtl="0" algn="ctr">
              <a:lnSpc>
                <a:spcPct val="150000"/>
              </a:lnSpc>
              <a:spcBef>
                <a:spcPts val="800"/>
              </a:spcBef>
              <a:spcAft>
                <a:spcPts val="0"/>
              </a:spcAft>
              <a:buNone/>
            </a:pPr>
            <a:r>
              <a:t/>
            </a:r>
            <a:endParaRPr b="1" sz="2600">
              <a:solidFill>
                <a:srgbClr val="000000"/>
              </a:solidFill>
              <a:latin typeface="Arial"/>
              <a:ea typeface="Arial"/>
              <a:cs typeface="Arial"/>
              <a:sym typeface="Arial"/>
            </a:endParaRPr>
          </a:p>
          <a:p>
            <a:pPr indent="0" lvl="0" marL="0" rtl="0" algn="ctr">
              <a:lnSpc>
                <a:spcPct val="150000"/>
              </a:lnSpc>
              <a:spcBef>
                <a:spcPts val="800"/>
              </a:spcBef>
              <a:spcAft>
                <a:spcPts val="800"/>
              </a:spcAft>
              <a:buNone/>
            </a:pPr>
            <a:r>
              <a:rPr b="1" lang="en" sz="2600">
                <a:solidFill>
                  <a:srgbClr val="000000"/>
                </a:solidFill>
                <a:latin typeface="Arial"/>
                <a:ea typeface="Arial"/>
                <a:cs typeface="Arial"/>
                <a:sym typeface="Arial"/>
              </a:rPr>
              <a:t>MESSAGE </a:t>
            </a:r>
            <a:r>
              <a:rPr b="1" lang="en" sz="2600">
                <a:solidFill>
                  <a:srgbClr val="000000"/>
                </a:solidFill>
                <a:latin typeface="Arial"/>
                <a:ea typeface="Arial"/>
                <a:cs typeface="Arial"/>
                <a:sym typeface="Arial"/>
              </a:rPr>
              <a:t>QUEUE</a:t>
            </a:r>
            <a:r>
              <a:rPr b="1" lang="en" sz="2600">
                <a:solidFill>
                  <a:srgbClr val="000000"/>
                </a:solidFill>
                <a:latin typeface="Arial"/>
                <a:ea typeface="Arial"/>
                <a:cs typeface="Arial"/>
                <a:sym typeface="Arial"/>
              </a:rPr>
              <a:t> TRONG HỆ THỐNG PHÂN TÁN ĐẶT VÉ TRỰC TUYẾN</a:t>
            </a:r>
            <a:endParaRPr b="1" sz="2600">
              <a:solidFill>
                <a:srgbClr val="000000"/>
              </a:solidFill>
              <a:latin typeface="Arial"/>
              <a:ea typeface="Arial"/>
              <a:cs typeface="Arial"/>
              <a:sym typeface="Arial"/>
            </a:endParaRPr>
          </a:p>
        </p:txBody>
      </p:sp>
      <p:sp>
        <p:nvSpPr>
          <p:cNvPr id="259" name="Google Shape;259;p24"/>
          <p:cNvSpPr txBox="1"/>
          <p:nvPr>
            <p:ph idx="1" type="subTitle"/>
          </p:nvPr>
        </p:nvSpPr>
        <p:spPr>
          <a:xfrm>
            <a:off x="2307675" y="3042375"/>
            <a:ext cx="4528800" cy="1311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Arial"/>
              <a:buAutoNum type="arabicPeriod"/>
            </a:pPr>
            <a:r>
              <a:rPr lang="en" sz="1800">
                <a:latin typeface="Arial"/>
                <a:ea typeface="Arial"/>
                <a:cs typeface="Arial"/>
                <a:sym typeface="Arial"/>
              </a:rPr>
              <a:t>Nguyễn Thị Hảo</a:t>
            </a:r>
            <a:endParaRPr sz="1800">
              <a:latin typeface="Arial"/>
              <a:ea typeface="Arial"/>
              <a:cs typeface="Arial"/>
              <a:sym typeface="Arial"/>
            </a:endParaRPr>
          </a:p>
          <a:p>
            <a:pPr indent="-342900" lvl="0" marL="457200" rtl="0" algn="just">
              <a:spcBef>
                <a:spcPts val="0"/>
              </a:spcBef>
              <a:spcAft>
                <a:spcPts val="0"/>
              </a:spcAft>
              <a:buSzPts val="1800"/>
              <a:buFont typeface="Arial"/>
              <a:buAutoNum type="arabicPeriod"/>
            </a:pPr>
            <a:r>
              <a:rPr lang="en" sz="1800">
                <a:latin typeface="Arial"/>
                <a:ea typeface="Arial"/>
                <a:cs typeface="Arial"/>
                <a:sym typeface="Arial"/>
              </a:rPr>
              <a:t>Vũ Hồng Ngọc</a:t>
            </a:r>
            <a:endParaRPr sz="1800">
              <a:latin typeface="Arial"/>
              <a:ea typeface="Arial"/>
              <a:cs typeface="Arial"/>
              <a:sym typeface="Arial"/>
            </a:endParaRPr>
          </a:p>
          <a:p>
            <a:pPr indent="-342900" lvl="0" marL="457200" rtl="0" algn="just">
              <a:spcBef>
                <a:spcPts val="0"/>
              </a:spcBef>
              <a:spcAft>
                <a:spcPts val="0"/>
              </a:spcAft>
              <a:buSzPts val="1800"/>
              <a:buFont typeface="Arial"/>
              <a:buAutoNum type="arabicPeriod"/>
            </a:pPr>
            <a:r>
              <a:rPr lang="en" sz="1800">
                <a:latin typeface="Arial"/>
                <a:ea typeface="Arial"/>
                <a:cs typeface="Arial"/>
                <a:sym typeface="Arial"/>
              </a:rPr>
              <a:t>Nguyễn Phương Đông</a:t>
            </a:r>
            <a:endParaRPr sz="1800">
              <a:latin typeface="Arial"/>
              <a:ea typeface="Arial"/>
              <a:cs typeface="Arial"/>
              <a:sym typeface="Arial"/>
            </a:endParaRPr>
          </a:p>
        </p:txBody>
      </p:sp>
      <p:cxnSp>
        <p:nvCxnSpPr>
          <p:cNvPr id="260" name="Google Shape;260;p24"/>
          <p:cNvCxnSpPr/>
          <p:nvPr/>
        </p:nvCxnSpPr>
        <p:spPr>
          <a:xfrm>
            <a:off x="1980600" y="3015150"/>
            <a:ext cx="5182800" cy="0"/>
          </a:xfrm>
          <a:prstGeom prst="straightConnector1">
            <a:avLst/>
          </a:prstGeom>
          <a:noFill/>
          <a:ln cap="flat" cmpd="sng" w="19050">
            <a:solidFill>
              <a:schemeClr val="dk1"/>
            </a:solidFill>
            <a:prstDash val="solid"/>
            <a:round/>
            <a:headEnd len="med" w="med" type="none"/>
            <a:tailEnd len="med" w="med" type="none"/>
          </a:ln>
        </p:spPr>
      </p:cxnSp>
      <p:cxnSp>
        <p:nvCxnSpPr>
          <p:cNvPr id="261" name="Google Shape;261;p24"/>
          <p:cNvCxnSpPr/>
          <p:nvPr/>
        </p:nvCxnSpPr>
        <p:spPr>
          <a:xfrm>
            <a:off x="2029575" y="4203975"/>
            <a:ext cx="5182800" cy="0"/>
          </a:xfrm>
          <a:prstGeom prst="straightConnector1">
            <a:avLst/>
          </a:prstGeom>
          <a:noFill/>
          <a:ln cap="flat" cmpd="sng" w="19050">
            <a:solidFill>
              <a:schemeClr val="dk1"/>
            </a:solidFill>
            <a:prstDash val="solid"/>
            <a:round/>
            <a:headEnd len="med" w="med" type="none"/>
            <a:tailEnd len="med" w="med" type="none"/>
          </a:ln>
        </p:spPr>
      </p:cxnSp>
      <p:pic>
        <p:nvPicPr>
          <p:cNvPr id="262" name="Google Shape;262;p24"/>
          <p:cNvPicPr preferRelativeResize="0"/>
          <p:nvPr/>
        </p:nvPicPr>
        <p:blipFill>
          <a:blip r:embed="rId3">
            <a:alphaModFix/>
          </a:blip>
          <a:stretch>
            <a:fillRect/>
          </a:stretch>
        </p:blipFill>
        <p:spPr>
          <a:xfrm>
            <a:off x="7357950" y="-2160550"/>
            <a:ext cx="3549850" cy="3549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2.1 Các công nghệ sử dụng</a:t>
            </a:r>
            <a:endParaRPr b="1">
              <a:latin typeface="Arial"/>
              <a:ea typeface="Arial"/>
              <a:cs typeface="Arial"/>
              <a:sym typeface="Arial"/>
            </a:endParaRPr>
          </a:p>
        </p:txBody>
      </p:sp>
      <p:pic>
        <p:nvPicPr>
          <p:cNvPr id="364" name="Google Shape;364;p33"/>
          <p:cNvPicPr preferRelativeResize="0"/>
          <p:nvPr/>
        </p:nvPicPr>
        <p:blipFill>
          <a:blip r:embed="rId3">
            <a:alphaModFix/>
          </a:blip>
          <a:stretch>
            <a:fillRect/>
          </a:stretch>
        </p:blipFill>
        <p:spPr>
          <a:xfrm>
            <a:off x="315675" y="1167950"/>
            <a:ext cx="914400" cy="914400"/>
          </a:xfrm>
          <a:prstGeom prst="rect">
            <a:avLst/>
          </a:prstGeom>
          <a:noFill/>
          <a:ln>
            <a:noFill/>
          </a:ln>
        </p:spPr>
      </p:pic>
      <p:sp>
        <p:nvSpPr>
          <p:cNvPr id="365" name="Google Shape;365;p33"/>
          <p:cNvSpPr txBox="1"/>
          <p:nvPr/>
        </p:nvSpPr>
        <p:spPr>
          <a:xfrm>
            <a:off x="1339875" y="1389750"/>
            <a:ext cx="3110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81B3A"/>
                </a:solidFill>
                <a:highlight>
                  <a:srgbClr val="FFFFFF"/>
                </a:highlight>
              </a:rPr>
              <a:t>Hệ thống dựng theo Microservice cài trên Kubenetes (Minikube)</a:t>
            </a:r>
            <a:endParaRPr sz="1600">
              <a:solidFill>
                <a:schemeClr val="dk1"/>
              </a:solidFill>
            </a:endParaRPr>
          </a:p>
        </p:txBody>
      </p:sp>
      <p:pic>
        <p:nvPicPr>
          <p:cNvPr id="366" name="Google Shape;366;p33"/>
          <p:cNvPicPr preferRelativeResize="0"/>
          <p:nvPr/>
        </p:nvPicPr>
        <p:blipFill>
          <a:blip r:embed="rId4">
            <a:alphaModFix/>
          </a:blip>
          <a:stretch>
            <a:fillRect/>
          </a:stretch>
        </p:blipFill>
        <p:spPr>
          <a:xfrm>
            <a:off x="470550" y="2615200"/>
            <a:ext cx="914400" cy="914400"/>
          </a:xfrm>
          <a:prstGeom prst="rect">
            <a:avLst/>
          </a:prstGeom>
          <a:noFill/>
          <a:ln>
            <a:noFill/>
          </a:ln>
        </p:spPr>
      </p:pic>
      <p:sp>
        <p:nvSpPr>
          <p:cNvPr id="367" name="Google Shape;367;p33"/>
          <p:cNvSpPr txBox="1"/>
          <p:nvPr/>
        </p:nvSpPr>
        <p:spPr>
          <a:xfrm>
            <a:off x="1450525" y="28548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81B3A"/>
                </a:solidFill>
                <a:highlight>
                  <a:srgbClr val="FFFFFF"/>
                </a:highlight>
              </a:rPr>
              <a:t>Backend: Java Spring Boot</a:t>
            </a:r>
            <a:endParaRPr sz="1600">
              <a:solidFill>
                <a:srgbClr val="081B3A"/>
              </a:solidFill>
              <a:highlight>
                <a:srgbClr val="FFFFFF"/>
              </a:highlight>
            </a:endParaRPr>
          </a:p>
        </p:txBody>
      </p:sp>
      <p:pic>
        <p:nvPicPr>
          <p:cNvPr id="368" name="Google Shape;368;p33"/>
          <p:cNvPicPr preferRelativeResize="0"/>
          <p:nvPr/>
        </p:nvPicPr>
        <p:blipFill>
          <a:blip r:embed="rId5">
            <a:alphaModFix/>
          </a:blip>
          <a:stretch>
            <a:fillRect/>
          </a:stretch>
        </p:blipFill>
        <p:spPr>
          <a:xfrm>
            <a:off x="5050725" y="1472750"/>
            <a:ext cx="914400" cy="457200"/>
          </a:xfrm>
          <a:prstGeom prst="rect">
            <a:avLst/>
          </a:prstGeom>
          <a:noFill/>
          <a:ln>
            <a:noFill/>
          </a:ln>
        </p:spPr>
      </p:pic>
      <p:sp>
        <p:nvSpPr>
          <p:cNvPr id="369" name="Google Shape;369;p33"/>
          <p:cNvSpPr txBox="1"/>
          <p:nvPr/>
        </p:nvSpPr>
        <p:spPr>
          <a:xfrm>
            <a:off x="6055000" y="1355750"/>
            <a:ext cx="2600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81B3A"/>
                </a:solidFill>
                <a:highlight>
                  <a:srgbClr val="FFFFFF"/>
                </a:highlight>
              </a:rPr>
              <a:t>Message queue sử dụng Kafka</a:t>
            </a:r>
            <a:endParaRPr sz="1600">
              <a:solidFill>
                <a:srgbClr val="081B3A"/>
              </a:solidFill>
              <a:highlight>
                <a:srgbClr val="FFFFFF"/>
              </a:highlight>
            </a:endParaRPr>
          </a:p>
          <a:p>
            <a:pPr indent="0" lvl="0" marL="0" rtl="0" algn="l">
              <a:spcBef>
                <a:spcPts val="0"/>
              </a:spcBef>
              <a:spcAft>
                <a:spcPts val="0"/>
              </a:spcAft>
              <a:buNone/>
            </a:pPr>
            <a:r>
              <a:rPr lang="en" sz="1600">
                <a:solidFill>
                  <a:srgbClr val="081B3A"/>
                </a:solidFill>
                <a:highlight>
                  <a:srgbClr val="FFFFFF"/>
                </a:highlight>
              </a:rPr>
              <a:t>Quản lý hàng đợi dùng Kafka UI</a:t>
            </a:r>
            <a:endParaRPr sz="1600">
              <a:solidFill>
                <a:srgbClr val="081B3A"/>
              </a:solidFill>
              <a:highlight>
                <a:srgbClr val="FFFFFF"/>
              </a:highlight>
            </a:endParaRPr>
          </a:p>
        </p:txBody>
      </p:sp>
      <p:pic>
        <p:nvPicPr>
          <p:cNvPr id="370" name="Google Shape;370;p33"/>
          <p:cNvPicPr preferRelativeResize="0"/>
          <p:nvPr/>
        </p:nvPicPr>
        <p:blipFill>
          <a:blip r:embed="rId6">
            <a:alphaModFix/>
          </a:blip>
          <a:stretch>
            <a:fillRect/>
          </a:stretch>
        </p:blipFill>
        <p:spPr>
          <a:xfrm>
            <a:off x="5181225" y="2555475"/>
            <a:ext cx="783900" cy="783900"/>
          </a:xfrm>
          <a:prstGeom prst="rect">
            <a:avLst/>
          </a:prstGeom>
          <a:noFill/>
          <a:ln>
            <a:noFill/>
          </a:ln>
        </p:spPr>
      </p:pic>
      <p:sp>
        <p:nvSpPr>
          <p:cNvPr id="371" name="Google Shape;371;p33"/>
          <p:cNvSpPr txBox="1"/>
          <p:nvPr/>
        </p:nvSpPr>
        <p:spPr>
          <a:xfrm>
            <a:off x="6164950" y="2891500"/>
            <a:ext cx="249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81B3A"/>
                </a:solidFill>
                <a:highlight>
                  <a:srgbClr val="FFFFFF"/>
                </a:highlight>
              </a:rPr>
              <a:t>Test hiệu năng sử dụng Jmeter</a:t>
            </a:r>
            <a:endParaRPr sz="1600">
              <a:solidFill>
                <a:srgbClr val="081B3A"/>
              </a:solidFill>
              <a:highlight>
                <a:srgbClr val="FFFFFF"/>
              </a:highlight>
            </a:endParaRPr>
          </a:p>
        </p:txBody>
      </p:sp>
      <p:sp>
        <p:nvSpPr>
          <p:cNvPr id="372" name="Google Shape;372;p33"/>
          <p:cNvSpPr txBox="1"/>
          <p:nvPr/>
        </p:nvSpPr>
        <p:spPr>
          <a:xfrm>
            <a:off x="3026225" y="3861475"/>
            <a:ext cx="40500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Nguồn: https://icon-icons.com/</a:t>
            </a:r>
            <a:endParaRPr i="1"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2.1 Các công nghệ sử dụng</a:t>
            </a:r>
            <a:endParaRPr b="1">
              <a:latin typeface="Arial"/>
              <a:ea typeface="Arial"/>
              <a:cs typeface="Arial"/>
              <a:sym typeface="Arial"/>
            </a:endParaRPr>
          </a:p>
        </p:txBody>
      </p:sp>
      <p:sp>
        <p:nvSpPr>
          <p:cNvPr id="378" name="Google Shape;378;p34"/>
          <p:cNvSpPr txBox="1"/>
          <p:nvPr/>
        </p:nvSpPr>
        <p:spPr>
          <a:xfrm>
            <a:off x="1924450" y="1117875"/>
            <a:ext cx="528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So sánh </a:t>
            </a:r>
            <a:r>
              <a:rPr b="1" lang="en" sz="1600">
                <a:solidFill>
                  <a:srgbClr val="081B3A"/>
                </a:solidFill>
                <a:highlight>
                  <a:srgbClr val="FFFFFF"/>
                </a:highlight>
              </a:rPr>
              <a:t>Microservice </a:t>
            </a:r>
            <a:r>
              <a:rPr lang="en" sz="1600">
                <a:solidFill>
                  <a:srgbClr val="081B3A"/>
                </a:solidFill>
                <a:highlight>
                  <a:srgbClr val="FFFFFF"/>
                </a:highlight>
              </a:rPr>
              <a:t>và </a:t>
            </a:r>
            <a:r>
              <a:rPr b="1" lang="en" sz="1600"/>
              <a:t>Monolithic (nguyên khối):</a:t>
            </a:r>
            <a:r>
              <a:rPr lang="en" sz="1600">
                <a:solidFill>
                  <a:schemeClr val="dk1"/>
                </a:solidFill>
              </a:rPr>
              <a:t> </a:t>
            </a:r>
            <a:endParaRPr sz="1600">
              <a:solidFill>
                <a:schemeClr val="dk1"/>
              </a:solidFill>
            </a:endParaRPr>
          </a:p>
        </p:txBody>
      </p:sp>
      <p:graphicFrame>
        <p:nvGraphicFramePr>
          <p:cNvPr id="379" name="Google Shape;379;p34"/>
          <p:cNvGraphicFramePr/>
          <p:nvPr/>
        </p:nvGraphicFramePr>
        <p:xfrm>
          <a:off x="830425" y="1790700"/>
          <a:ext cx="3000000" cy="3000000"/>
        </p:xfrm>
        <a:graphic>
          <a:graphicData uri="http://schemas.openxmlformats.org/drawingml/2006/table">
            <a:tbl>
              <a:tblPr>
                <a:noFill/>
                <a:tableStyleId>{CE3EBF4C-9E85-4B63-B989-5C7020832E29}</a:tableStyleId>
              </a:tblPr>
              <a:tblGrid>
                <a:gridCol w="2230900"/>
                <a:gridCol w="2905100"/>
                <a:gridCol w="2568000"/>
              </a:tblGrid>
              <a:tr h="381000">
                <a:tc>
                  <a:txBody>
                    <a:bodyPr/>
                    <a:lstStyle/>
                    <a:p>
                      <a:pPr indent="0" lvl="0" marL="0" rtl="0" algn="l">
                        <a:spcBef>
                          <a:spcPts val="0"/>
                        </a:spcBef>
                        <a:spcAft>
                          <a:spcPts val="0"/>
                        </a:spcAft>
                        <a:buNone/>
                      </a:pPr>
                      <a:r>
                        <a:rPr b="1" lang="en" sz="1500"/>
                        <a:t>Tiêu chí</a:t>
                      </a:r>
                      <a:endParaRPr b="1" sz="1500"/>
                    </a:p>
                  </a:txBody>
                  <a:tcPr marT="91425" marB="91425" marR="91425" marL="91425">
                    <a:solidFill>
                      <a:srgbClr val="C9DAF8"/>
                    </a:solidFill>
                  </a:tcPr>
                </a:tc>
                <a:tc>
                  <a:txBody>
                    <a:bodyPr/>
                    <a:lstStyle/>
                    <a:p>
                      <a:pPr indent="0" lvl="0" marL="0" rtl="0" algn="l">
                        <a:spcBef>
                          <a:spcPts val="0"/>
                        </a:spcBef>
                        <a:spcAft>
                          <a:spcPts val="0"/>
                        </a:spcAft>
                        <a:buNone/>
                      </a:pPr>
                      <a:r>
                        <a:rPr b="1" lang="en" sz="1500"/>
                        <a:t>Monolithic (Nguyên khối)</a:t>
                      </a:r>
                      <a:endParaRPr b="1" sz="1500"/>
                    </a:p>
                  </a:txBody>
                  <a:tcPr marT="91425" marB="91425" marR="91425" marL="91425">
                    <a:solidFill>
                      <a:srgbClr val="C9DAF8"/>
                    </a:solidFill>
                  </a:tcPr>
                </a:tc>
                <a:tc>
                  <a:txBody>
                    <a:bodyPr/>
                    <a:lstStyle/>
                    <a:p>
                      <a:pPr indent="0" lvl="0" marL="0" rtl="0" algn="l">
                        <a:spcBef>
                          <a:spcPts val="0"/>
                        </a:spcBef>
                        <a:spcAft>
                          <a:spcPts val="0"/>
                        </a:spcAft>
                        <a:buNone/>
                      </a:pPr>
                      <a:r>
                        <a:rPr b="1" lang="en" sz="1500"/>
                        <a:t>Microservices</a:t>
                      </a:r>
                      <a:endParaRPr b="1" sz="1500"/>
                    </a:p>
                  </a:txBody>
                  <a:tcPr marT="91425" marB="91425" marR="91425" marL="91425">
                    <a:solidFill>
                      <a:srgbClr val="C9DAF8"/>
                    </a:solidFill>
                  </a:tcPr>
                </a:tc>
              </a:tr>
              <a:tr h="381000">
                <a:tc>
                  <a:txBody>
                    <a:bodyPr/>
                    <a:lstStyle/>
                    <a:p>
                      <a:pPr indent="0" lvl="0" marL="0" rtl="0" algn="l">
                        <a:spcBef>
                          <a:spcPts val="0"/>
                        </a:spcBef>
                        <a:spcAft>
                          <a:spcPts val="0"/>
                        </a:spcAft>
                        <a:buNone/>
                      </a:pPr>
                      <a:r>
                        <a:rPr lang="en" sz="1500"/>
                        <a:t>Cấu trúc</a:t>
                      </a:r>
                      <a:endParaRPr sz="1500"/>
                    </a:p>
                  </a:txBody>
                  <a:tcPr marT="91425" marB="91425" marR="91425" marL="91425"/>
                </a:tc>
                <a:tc>
                  <a:txBody>
                    <a:bodyPr/>
                    <a:lstStyle/>
                    <a:p>
                      <a:pPr indent="0" lvl="0" marL="0" rtl="0" algn="l">
                        <a:spcBef>
                          <a:spcPts val="0"/>
                        </a:spcBef>
                        <a:spcAft>
                          <a:spcPts val="0"/>
                        </a:spcAft>
                        <a:buNone/>
                      </a:pPr>
                      <a:r>
                        <a:rPr lang="en" sz="1500"/>
                        <a:t>Một khối duy nhất</a:t>
                      </a:r>
                      <a:endParaRPr sz="1500"/>
                    </a:p>
                  </a:txBody>
                  <a:tcPr marT="91425" marB="91425" marR="91425" marL="91425"/>
                </a:tc>
                <a:tc>
                  <a:txBody>
                    <a:bodyPr/>
                    <a:lstStyle/>
                    <a:p>
                      <a:pPr indent="0" lvl="0" marL="0" rtl="0" algn="l">
                        <a:spcBef>
                          <a:spcPts val="0"/>
                        </a:spcBef>
                        <a:spcAft>
                          <a:spcPts val="0"/>
                        </a:spcAft>
                        <a:buNone/>
                      </a:pPr>
                      <a:r>
                        <a:rPr lang="en" sz="1500"/>
                        <a:t>Nhiều dịch vụ nhỏ, độc lập</a:t>
                      </a:r>
                      <a:endParaRPr sz="1500"/>
                    </a:p>
                  </a:txBody>
                  <a:tcPr marT="91425" marB="91425" marR="91425" marL="91425"/>
                </a:tc>
              </a:tr>
              <a:tr h="381000">
                <a:tc>
                  <a:txBody>
                    <a:bodyPr/>
                    <a:lstStyle/>
                    <a:p>
                      <a:pPr indent="0" lvl="0" marL="0" rtl="0" algn="l">
                        <a:spcBef>
                          <a:spcPts val="0"/>
                        </a:spcBef>
                        <a:spcAft>
                          <a:spcPts val="0"/>
                        </a:spcAft>
                        <a:buNone/>
                      </a:pPr>
                      <a:r>
                        <a:rPr lang="en" sz="1500"/>
                        <a:t>Triển khai</a:t>
                      </a:r>
                      <a:endParaRPr sz="1500"/>
                    </a:p>
                  </a:txBody>
                  <a:tcPr marT="91425" marB="91425" marR="91425" marL="91425"/>
                </a:tc>
                <a:tc>
                  <a:txBody>
                    <a:bodyPr/>
                    <a:lstStyle/>
                    <a:p>
                      <a:pPr indent="0" lvl="0" marL="0" rtl="0" algn="l">
                        <a:spcBef>
                          <a:spcPts val="0"/>
                        </a:spcBef>
                        <a:spcAft>
                          <a:spcPts val="0"/>
                        </a:spcAft>
                        <a:buNone/>
                      </a:pPr>
                      <a:r>
                        <a:rPr lang="en" sz="1500"/>
                        <a:t>Deploy toàn bộ ứng dụng</a:t>
                      </a:r>
                      <a:endParaRPr sz="1500"/>
                    </a:p>
                  </a:txBody>
                  <a:tcPr marT="91425" marB="91425" marR="91425" marL="91425"/>
                </a:tc>
                <a:tc>
                  <a:txBody>
                    <a:bodyPr/>
                    <a:lstStyle/>
                    <a:p>
                      <a:pPr indent="0" lvl="0" marL="0" rtl="0" algn="l">
                        <a:spcBef>
                          <a:spcPts val="0"/>
                        </a:spcBef>
                        <a:spcAft>
                          <a:spcPts val="0"/>
                        </a:spcAft>
                        <a:buNone/>
                      </a:pPr>
                      <a:r>
                        <a:rPr lang="en" sz="1500"/>
                        <a:t>Deploy từng service riêng</a:t>
                      </a:r>
                      <a:endParaRPr sz="1500"/>
                    </a:p>
                  </a:txBody>
                  <a:tcPr marT="91425" marB="91425" marR="91425" marL="91425"/>
                </a:tc>
              </a:tr>
              <a:tr h="381000">
                <a:tc>
                  <a:txBody>
                    <a:bodyPr/>
                    <a:lstStyle/>
                    <a:p>
                      <a:pPr indent="0" lvl="0" marL="0" rtl="0" algn="l">
                        <a:spcBef>
                          <a:spcPts val="0"/>
                        </a:spcBef>
                        <a:spcAft>
                          <a:spcPts val="0"/>
                        </a:spcAft>
                        <a:buNone/>
                      </a:pPr>
                      <a:r>
                        <a:rPr lang="en" sz="1500"/>
                        <a:t>Mở rộng</a:t>
                      </a:r>
                      <a:endParaRPr sz="1500"/>
                    </a:p>
                  </a:txBody>
                  <a:tcPr marT="91425" marB="91425" marR="91425" marL="91425"/>
                </a:tc>
                <a:tc>
                  <a:txBody>
                    <a:bodyPr/>
                    <a:lstStyle/>
                    <a:p>
                      <a:pPr indent="0" lvl="0" marL="0" rtl="0" algn="l">
                        <a:spcBef>
                          <a:spcPts val="0"/>
                        </a:spcBef>
                        <a:spcAft>
                          <a:spcPts val="0"/>
                        </a:spcAft>
                        <a:buNone/>
                      </a:pPr>
                      <a:r>
                        <a:rPr lang="en" sz="1500"/>
                        <a:t>Scale toàn hệ thống</a:t>
                      </a:r>
                      <a:endParaRPr sz="1500"/>
                    </a:p>
                  </a:txBody>
                  <a:tcPr marT="91425" marB="91425" marR="91425" marL="91425"/>
                </a:tc>
                <a:tc>
                  <a:txBody>
                    <a:bodyPr/>
                    <a:lstStyle/>
                    <a:p>
                      <a:pPr indent="0" lvl="0" marL="0" rtl="0" algn="l">
                        <a:spcBef>
                          <a:spcPts val="0"/>
                        </a:spcBef>
                        <a:spcAft>
                          <a:spcPts val="0"/>
                        </a:spcAft>
                        <a:buNone/>
                      </a:pPr>
                      <a:r>
                        <a:rPr lang="en" sz="1500"/>
                        <a:t>Scale từng phần riêng lẻ</a:t>
                      </a:r>
                      <a:endParaRPr sz="1500"/>
                    </a:p>
                  </a:txBody>
                  <a:tcPr marT="91425" marB="91425" marR="91425" marL="91425"/>
                </a:tc>
              </a:tr>
              <a:tr h="381000">
                <a:tc>
                  <a:txBody>
                    <a:bodyPr/>
                    <a:lstStyle/>
                    <a:p>
                      <a:pPr indent="0" lvl="0" marL="0" rtl="0" algn="l">
                        <a:spcBef>
                          <a:spcPts val="0"/>
                        </a:spcBef>
                        <a:spcAft>
                          <a:spcPts val="0"/>
                        </a:spcAft>
                        <a:buNone/>
                      </a:pPr>
                      <a:r>
                        <a:rPr lang="en" sz="1500"/>
                        <a:t>Chịu lỗi</a:t>
                      </a:r>
                      <a:endParaRPr sz="1500"/>
                    </a:p>
                  </a:txBody>
                  <a:tcPr marT="91425" marB="91425" marR="91425" marL="91425"/>
                </a:tc>
                <a:tc>
                  <a:txBody>
                    <a:bodyPr/>
                    <a:lstStyle/>
                    <a:p>
                      <a:pPr indent="0" lvl="0" marL="0" rtl="0" algn="l">
                        <a:spcBef>
                          <a:spcPts val="0"/>
                        </a:spcBef>
                        <a:spcAft>
                          <a:spcPts val="0"/>
                        </a:spcAft>
                        <a:buNone/>
                      </a:pPr>
                      <a:r>
                        <a:rPr lang="en" sz="1500"/>
                        <a:t>Một lỗi có thể sập toàn hệ thống</a:t>
                      </a:r>
                      <a:endParaRPr sz="1500"/>
                    </a:p>
                  </a:txBody>
                  <a:tcPr marT="91425" marB="91425" marR="91425" marL="91425"/>
                </a:tc>
                <a:tc>
                  <a:txBody>
                    <a:bodyPr/>
                    <a:lstStyle/>
                    <a:p>
                      <a:pPr indent="0" lvl="0" marL="0" rtl="0" algn="l">
                        <a:spcBef>
                          <a:spcPts val="0"/>
                        </a:spcBef>
                        <a:spcAft>
                          <a:spcPts val="0"/>
                        </a:spcAft>
                        <a:buNone/>
                      </a:pPr>
                      <a:r>
                        <a:rPr lang="en" sz="1500"/>
                        <a:t>Lỗi từng phần, hệ thống vẫn chạy được</a:t>
                      </a:r>
                      <a:endParaRPr sz="15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5"/>
          <p:cNvSpPr txBox="1"/>
          <p:nvPr>
            <p:ph type="title"/>
          </p:nvPr>
        </p:nvSpPr>
        <p:spPr>
          <a:xfrm>
            <a:off x="716650" y="34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2.1 Các công nghệ sử dụng</a:t>
            </a:r>
            <a:endParaRPr b="1">
              <a:latin typeface="Arial"/>
              <a:ea typeface="Arial"/>
              <a:cs typeface="Arial"/>
              <a:sym typeface="Arial"/>
            </a:endParaRPr>
          </a:p>
        </p:txBody>
      </p:sp>
      <p:sp>
        <p:nvSpPr>
          <p:cNvPr id="385" name="Google Shape;385;p35"/>
          <p:cNvSpPr txBox="1"/>
          <p:nvPr/>
        </p:nvSpPr>
        <p:spPr>
          <a:xfrm>
            <a:off x="57150" y="554525"/>
            <a:ext cx="528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33746"/>
                </a:solidFill>
                <a:latin typeface="EB Garamond"/>
                <a:ea typeface="EB Garamond"/>
                <a:cs typeface="EB Garamond"/>
                <a:sym typeface="EB Garamond"/>
              </a:rPr>
              <a:t>Nguyên lý hoạt động của hàng đợi </a:t>
            </a:r>
            <a:endParaRPr b="1" sz="1600">
              <a:solidFill>
                <a:srgbClr val="333746"/>
              </a:solidFill>
              <a:latin typeface="EB Garamond"/>
              <a:ea typeface="EB Garamond"/>
              <a:cs typeface="EB Garamond"/>
              <a:sym typeface="EB Garamond"/>
            </a:endParaRPr>
          </a:p>
          <a:p>
            <a:pPr indent="0" lvl="0" marL="0" rtl="0" algn="l">
              <a:spcBef>
                <a:spcPts val="0"/>
              </a:spcBef>
              <a:spcAft>
                <a:spcPts val="0"/>
              </a:spcAft>
              <a:buNone/>
            </a:pPr>
            <a:r>
              <a:rPr b="1" lang="en" sz="1600">
                <a:solidFill>
                  <a:srgbClr val="333746"/>
                </a:solidFill>
                <a:latin typeface="EB Garamond"/>
                <a:ea typeface="EB Garamond"/>
                <a:cs typeface="EB Garamond"/>
                <a:sym typeface="EB Garamond"/>
              </a:rPr>
              <a:t>(Message-queuing model)</a:t>
            </a:r>
            <a:endParaRPr sz="1600">
              <a:solidFill>
                <a:schemeClr val="dk1"/>
              </a:solidFill>
            </a:endParaRPr>
          </a:p>
        </p:txBody>
      </p:sp>
      <p:sp>
        <p:nvSpPr>
          <p:cNvPr id="386" name="Google Shape;386;p35"/>
          <p:cNvSpPr txBox="1"/>
          <p:nvPr/>
        </p:nvSpPr>
        <p:spPr>
          <a:xfrm>
            <a:off x="547000" y="1121250"/>
            <a:ext cx="3748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Các trường hợp có thể xảy ra của hàng đợi:</a:t>
            </a:r>
            <a:endParaRPr>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(a) Người gửi và người nhận cùng hoạt động</a:t>
            </a:r>
            <a:endParaRPr>
              <a:latin typeface="EB Garamond"/>
              <a:ea typeface="EB Garamond"/>
              <a:cs typeface="EB Garamond"/>
              <a:sym typeface="EB Garamond"/>
            </a:endParaRPr>
          </a:p>
          <a:p>
            <a:pPr indent="0" lvl="0" marL="0" rtl="0" algn="l">
              <a:spcBef>
                <a:spcPts val="0"/>
              </a:spcBef>
              <a:spcAft>
                <a:spcPts val="0"/>
              </a:spcAft>
              <a:buNone/>
            </a:pPr>
            <a:r>
              <a:rPr i="1" lang="en">
                <a:latin typeface="EB Garamond"/>
                <a:ea typeface="EB Garamond"/>
                <a:cs typeface="EB Garamond"/>
                <a:sym typeface="EB Garamond"/>
              </a:rPr>
              <a:t>(Có thể gửi và nhận)</a:t>
            </a:r>
            <a:endParaRPr i="1">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(b) Người gửi hoạt động, người nhận không hoạt động</a:t>
            </a:r>
            <a:endParaRPr>
              <a:latin typeface="EB Garamond"/>
              <a:ea typeface="EB Garamond"/>
              <a:cs typeface="EB Garamond"/>
              <a:sym typeface="EB Garamond"/>
            </a:endParaRPr>
          </a:p>
          <a:p>
            <a:pPr indent="0" lvl="0" marL="0" rtl="0" algn="l">
              <a:spcBef>
                <a:spcPts val="0"/>
              </a:spcBef>
              <a:spcAft>
                <a:spcPts val="0"/>
              </a:spcAft>
              <a:buNone/>
            </a:pPr>
            <a:r>
              <a:rPr i="1" lang="en">
                <a:latin typeface="EB Garamond"/>
                <a:ea typeface="EB Garamond"/>
                <a:cs typeface="EB Garamond"/>
                <a:sym typeface="EB Garamond"/>
              </a:rPr>
              <a:t>(Có thể gửi vào hàng đợi, chưa thể nhận)</a:t>
            </a:r>
            <a:endParaRPr i="1">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(c) Người gửi không hoạt động, người nhận hoạt động</a:t>
            </a:r>
            <a:endParaRPr>
              <a:latin typeface="EB Garamond"/>
              <a:ea typeface="EB Garamond"/>
              <a:cs typeface="EB Garamond"/>
              <a:sym typeface="EB Garamond"/>
            </a:endParaRPr>
          </a:p>
          <a:p>
            <a:pPr indent="0" lvl="0" marL="0" rtl="0" algn="l">
              <a:spcBef>
                <a:spcPts val="0"/>
              </a:spcBef>
              <a:spcAft>
                <a:spcPts val="0"/>
              </a:spcAft>
              <a:buNone/>
            </a:pPr>
            <a:r>
              <a:rPr i="1" lang="en">
                <a:latin typeface="EB Garamond"/>
                <a:ea typeface="EB Garamond"/>
                <a:cs typeface="EB Garamond"/>
                <a:sym typeface="EB Garamond"/>
              </a:rPr>
              <a:t>(Có thể nhận từ hàng đợi, chưa thể gửi)</a:t>
            </a:r>
            <a:endParaRPr i="1">
              <a:latin typeface="EB Garamond"/>
              <a:ea typeface="EB Garamond"/>
              <a:cs typeface="EB Garamond"/>
              <a:sym typeface="EB Garamond"/>
            </a:endParaRPr>
          </a:p>
          <a:p>
            <a:pPr indent="0" lvl="0" marL="0" rtl="0" algn="l">
              <a:spcBef>
                <a:spcPts val="0"/>
              </a:spcBef>
              <a:spcAft>
                <a:spcPts val="0"/>
              </a:spcAft>
              <a:buNone/>
            </a:pPr>
            <a:r>
              <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(d) Người gửi và người nhận cùng không hoạt động</a:t>
            </a:r>
            <a:endParaRPr>
              <a:latin typeface="EB Garamond"/>
              <a:ea typeface="EB Garamond"/>
              <a:cs typeface="EB Garamond"/>
              <a:sym typeface="EB Garamond"/>
            </a:endParaRPr>
          </a:p>
          <a:p>
            <a:pPr indent="0" lvl="0" marL="0" rtl="0" algn="l">
              <a:spcBef>
                <a:spcPts val="0"/>
              </a:spcBef>
              <a:spcAft>
                <a:spcPts val="0"/>
              </a:spcAft>
              <a:buNone/>
            </a:pPr>
            <a:r>
              <a:rPr i="1" lang="en">
                <a:latin typeface="EB Garamond"/>
                <a:ea typeface="EB Garamond"/>
                <a:cs typeface="EB Garamond"/>
                <a:sym typeface="EB Garamond"/>
              </a:rPr>
              <a:t>(Thông điệp được lưu tại hàng đợi)</a:t>
            </a:r>
            <a:endParaRPr i="1">
              <a:latin typeface="EB Garamond"/>
              <a:ea typeface="EB Garamond"/>
              <a:cs typeface="EB Garamond"/>
              <a:sym typeface="EB Garamond"/>
            </a:endParaRPr>
          </a:p>
        </p:txBody>
      </p:sp>
      <p:pic>
        <p:nvPicPr>
          <p:cNvPr id="387" name="Google Shape;387;p35"/>
          <p:cNvPicPr preferRelativeResize="0"/>
          <p:nvPr/>
        </p:nvPicPr>
        <p:blipFill>
          <a:blip r:embed="rId3">
            <a:alphaModFix/>
          </a:blip>
          <a:stretch>
            <a:fillRect/>
          </a:stretch>
        </p:blipFill>
        <p:spPr>
          <a:xfrm>
            <a:off x="4171900" y="959347"/>
            <a:ext cx="4638225" cy="3118928"/>
          </a:xfrm>
          <a:prstGeom prst="rect">
            <a:avLst/>
          </a:prstGeom>
          <a:noFill/>
          <a:ln>
            <a:noFill/>
          </a:ln>
        </p:spPr>
      </p:pic>
      <p:sp>
        <p:nvSpPr>
          <p:cNvPr id="388" name="Google Shape;388;p35"/>
          <p:cNvSpPr txBox="1"/>
          <p:nvPr/>
        </p:nvSpPr>
        <p:spPr>
          <a:xfrm>
            <a:off x="4229175" y="4230150"/>
            <a:ext cx="4768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333746"/>
                </a:solidFill>
                <a:latin typeface="EB Garamond"/>
                <a:ea typeface="EB Garamond"/>
                <a:cs typeface="EB Garamond"/>
                <a:sym typeface="EB Garamond"/>
              </a:rPr>
              <a:t>H1.2.2. Các trường hợp của hàng đợi</a:t>
            </a:r>
            <a:endParaRPr i="1">
              <a:solidFill>
                <a:srgbClr val="333746"/>
              </a:solidFill>
              <a:latin typeface="EB Garamond"/>
              <a:ea typeface="EB Garamond"/>
              <a:cs typeface="EB Garamond"/>
              <a:sym typeface="EB Garamond"/>
            </a:endParaRPr>
          </a:p>
          <a:p>
            <a:pPr indent="0" lvl="0" marL="0" rtl="0" algn="ctr">
              <a:spcBef>
                <a:spcPts val="0"/>
              </a:spcBef>
              <a:spcAft>
                <a:spcPts val="0"/>
              </a:spcAft>
              <a:buNone/>
            </a:pPr>
            <a:r>
              <a:rPr i="1" lang="en">
                <a:solidFill>
                  <a:srgbClr val="333746"/>
                </a:solidFill>
                <a:latin typeface="EB Garamond"/>
                <a:ea typeface="EB Garamond"/>
                <a:cs typeface="EB Garamond"/>
                <a:sym typeface="EB Garamond"/>
              </a:rPr>
              <a:t>(Nguồn:  Figure 4.26 - Distributed Systems Third edition Version 3.03 (2020) by Maarten van Steen and Andrew S. Tanenbaum  </a:t>
            </a:r>
            <a:endParaRPr i="1">
              <a:solidFill>
                <a:srgbClr val="333746"/>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2.2 Xây dựng hệ thống</a:t>
            </a:r>
            <a:endParaRPr b="1">
              <a:latin typeface="Arial"/>
              <a:ea typeface="Arial"/>
              <a:cs typeface="Arial"/>
              <a:sym typeface="Arial"/>
            </a:endParaRPr>
          </a:p>
        </p:txBody>
      </p:sp>
      <p:pic>
        <p:nvPicPr>
          <p:cNvPr id="394" name="Google Shape;394;p36"/>
          <p:cNvPicPr preferRelativeResize="0"/>
          <p:nvPr/>
        </p:nvPicPr>
        <p:blipFill>
          <a:blip r:embed="rId3">
            <a:alphaModFix/>
          </a:blip>
          <a:stretch>
            <a:fillRect/>
          </a:stretch>
        </p:blipFill>
        <p:spPr>
          <a:xfrm>
            <a:off x="824775" y="1012300"/>
            <a:ext cx="8240731"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720000" y="725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2.2 Xây dựng hệ thống</a:t>
            </a:r>
            <a:endParaRPr b="1">
              <a:latin typeface="Arial"/>
              <a:ea typeface="Arial"/>
              <a:cs typeface="Arial"/>
              <a:sym typeface="Arial"/>
            </a:endParaRPr>
          </a:p>
        </p:txBody>
      </p:sp>
      <p:pic>
        <p:nvPicPr>
          <p:cNvPr id="400" name="Google Shape;400;p37"/>
          <p:cNvPicPr preferRelativeResize="0"/>
          <p:nvPr/>
        </p:nvPicPr>
        <p:blipFill>
          <a:blip r:embed="rId3">
            <a:alphaModFix/>
          </a:blip>
          <a:stretch>
            <a:fillRect/>
          </a:stretch>
        </p:blipFill>
        <p:spPr>
          <a:xfrm>
            <a:off x="920825" y="775825"/>
            <a:ext cx="7704002" cy="3787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2104950" y="2327600"/>
            <a:ext cx="5328300" cy="165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Demo &amp;</a:t>
            </a:r>
            <a:endParaRPr b="1">
              <a:latin typeface="Arial"/>
              <a:ea typeface="Arial"/>
              <a:cs typeface="Arial"/>
              <a:sym typeface="Arial"/>
            </a:endParaRPr>
          </a:p>
          <a:p>
            <a:pPr indent="0" lvl="0" marL="0" rtl="0" algn="ctr">
              <a:spcBef>
                <a:spcPts val="0"/>
              </a:spcBef>
              <a:spcAft>
                <a:spcPts val="0"/>
              </a:spcAft>
              <a:buNone/>
            </a:pPr>
            <a:r>
              <a:rPr b="1" lang="en">
                <a:latin typeface="Arial"/>
                <a:ea typeface="Arial"/>
                <a:cs typeface="Arial"/>
                <a:sym typeface="Arial"/>
              </a:rPr>
              <a:t>Kết quả thực hiện</a:t>
            </a:r>
            <a:endParaRPr b="1">
              <a:latin typeface="Arial"/>
              <a:ea typeface="Arial"/>
              <a:cs typeface="Arial"/>
              <a:sym typeface="Arial"/>
            </a:endParaRPr>
          </a:p>
        </p:txBody>
      </p:sp>
      <p:sp>
        <p:nvSpPr>
          <p:cNvPr id="406" name="Google Shape;406;p38"/>
          <p:cNvSpPr txBox="1"/>
          <p:nvPr>
            <p:ph idx="2" type="title"/>
          </p:nvPr>
        </p:nvSpPr>
        <p:spPr>
          <a:xfrm>
            <a:off x="3905700" y="1530875"/>
            <a:ext cx="1332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03</a:t>
            </a:r>
            <a:endParaRPr b="1">
              <a:latin typeface="Arial"/>
              <a:ea typeface="Arial"/>
              <a:cs typeface="Arial"/>
              <a:sym typeface="Arial"/>
            </a:endParaRPr>
          </a:p>
        </p:txBody>
      </p:sp>
      <p:grpSp>
        <p:nvGrpSpPr>
          <p:cNvPr id="407" name="Google Shape;407;p38"/>
          <p:cNvGrpSpPr/>
          <p:nvPr/>
        </p:nvGrpSpPr>
        <p:grpSpPr>
          <a:xfrm>
            <a:off x="8107375" y="-12"/>
            <a:ext cx="4148250" cy="5588488"/>
            <a:chOff x="8107375" y="-12"/>
            <a:chExt cx="4148250" cy="5588488"/>
          </a:xfrm>
        </p:grpSpPr>
        <p:pic>
          <p:nvPicPr>
            <p:cNvPr id="408" name="Google Shape;408;p38"/>
            <p:cNvPicPr preferRelativeResize="0"/>
            <p:nvPr/>
          </p:nvPicPr>
          <p:blipFill>
            <a:blip r:embed="rId3">
              <a:alphaModFix/>
            </a:blip>
            <a:stretch>
              <a:fillRect/>
            </a:stretch>
          </p:blipFill>
          <p:spPr>
            <a:xfrm flipH="1" rot="5400000">
              <a:off x="8107375" y="1440225"/>
              <a:ext cx="4148250" cy="4148250"/>
            </a:xfrm>
            <a:prstGeom prst="rect">
              <a:avLst/>
            </a:prstGeom>
            <a:noFill/>
            <a:ln>
              <a:noFill/>
            </a:ln>
          </p:spPr>
        </p:pic>
        <p:pic>
          <p:nvPicPr>
            <p:cNvPr id="409" name="Google Shape;409;p38"/>
            <p:cNvPicPr preferRelativeResize="0"/>
            <p:nvPr/>
          </p:nvPicPr>
          <p:blipFill>
            <a:blip r:embed="rId4">
              <a:alphaModFix/>
            </a:blip>
            <a:stretch>
              <a:fillRect/>
            </a:stretch>
          </p:blipFill>
          <p:spPr>
            <a:xfrm rot="5400000">
              <a:off x="8654238" y="-12"/>
              <a:ext cx="3389525" cy="3389525"/>
            </a:xfrm>
            <a:prstGeom prst="rect">
              <a:avLst/>
            </a:prstGeom>
            <a:noFill/>
            <a:ln>
              <a:noFill/>
            </a:ln>
          </p:spPr>
        </p:pic>
      </p:grpSp>
      <p:grpSp>
        <p:nvGrpSpPr>
          <p:cNvPr id="410" name="Google Shape;410;p38"/>
          <p:cNvGrpSpPr/>
          <p:nvPr/>
        </p:nvGrpSpPr>
        <p:grpSpPr>
          <a:xfrm>
            <a:off x="-2273550" y="3952738"/>
            <a:ext cx="10986575" cy="4148250"/>
            <a:chOff x="-2273550" y="3952738"/>
            <a:chExt cx="10986575" cy="4148250"/>
          </a:xfrm>
        </p:grpSpPr>
        <p:pic>
          <p:nvPicPr>
            <p:cNvPr id="411" name="Google Shape;411;p38"/>
            <p:cNvPicPr preferRelativeResize="0"/>
            <p:nvPr/>
          </p:nvPicPr>
          <p:blipFill>
            <a:blip r:embed="rId5">
              <a:alphaModFix/>
            </a:blip>
            <a:stretch>
              <a:fillRect/>
            </a:stretch>
          </p:blipFill>
          <p:spPr>
            <a:xfrm rot="10800000">
              <a:off x="5133650" y="4045075"/>
              <a:ext cx="3579375" cy="3579375"/>
            </a:xfrm>
            <a:prstGeom prst="rect">
              <a:avLst/>
            </a:prstGeom>
            <a:noFill/>
            <a:ln>
              <a:noFill/>
            </a:ln>
          </p:spPr>
        </p:pic>
        <p:pic>
          <p:nvPicPr>
            <p:cNvPr id="412" name="Google Shape;412;p38"/>
            <p:cNvPicPr preferRelativeResize="0"/>
            <p:nvPr/>
          </p:nvPicPr>
          <p:blipFill>
            <a:blip r:embed="rId3">
              <a:alphaModFix/>
            </a:blip>
            <a:stretch>
              <a:fillRect/>
            </a:stretch>
          </p:blipFill>
          <p:spPr>
            <a:xfrm flipH="1" rot="10800000">
              <a:off x="-2273550" y="3952738"/>
              <a:ext cx="4148250" cy="4148250"/>
            </a:xfrm>
            <a:prstGeom prst="rect">
              <a:avLst/>
            </a:prstGeom>
            <a:noFill/>
            <a:ln>
              <a:noFill/>
            </a:ln>
          </p:spPr>
        </p:pic>
        <p:pic>
          <p:nvPicPr>
            <p:cNvPr id="413" name="Google Shape;413;p38"/>
            <p:cNvPicPr preferRelativeResize="0"/>
            <p:nvPr/>
          </p:nvPicPr>
          <p:blipFill>
            <a:blip r:embed="rId4">
              <a:alphaModFix/>
            </a:blip>
            <a:stretch>
              <a:fillRect/>
            </a:stretch>
          </p:blipFill>
          <p:spPr>
            <a:xfrm rot="5400000">
              <a:off x="850338" y="4234913"/>
              <a:ext cx="3389525" cy="3389525"/>
            </a:xfrm>
            <a:prstGeom prst="rect">
              <a:avLst/>
            </a:prstGeom>
            <a:noFill/>
            <a:ln>
              <a:noFill/>
            </a:ln>
          </p:spPr>
        </p:pic>
      </p:grpSp>
      <p:grpSp>
        <p:nvGrpSpPr>
          <p:cNvPr id="414" name="Google Shape;414;p38"/>
          <p:cNvGrpSpPr/>
          <p:nvPr/>
        </p:nvGrpSpPr>
        <p:grpSpPr>
          <a:xfrm>
            <a:off x="1473375" y="-3286112"/>
            <a:ext cx="6870175" cy="4148250"/>
            <a:chOff x="1473375" y="-3286112"/>
            <a:chExt cx="6870175" cy="4148250"/>
          </a:xfrm>
        </p:grpSpPr>
        <p:pic>
          <p:nvPicPr>
            <p:cNvPr id="415" name="Google Shape;415;p38"/>
            <p:cNvPicPr preferRelativeResize="0"/>
            <p:nvPr/>
          </p:nvPicPr>
          <p:blipFill>
            <a:blip r:embed="rId5">
              <a:alphaModFix/>
            </a:blip>
            <a:stretch>
              <a:fillRect/>
            </a:stretch>
          </p:blipFill>
          <p:spPr>
            <a:xfrm rot="10800000">
              <a:off x="5503125" y="-2064450"/>
              <a:ext cx="2840425" cy="2840425"/>
            </a:xfrm>
            <a:prstGeom prst="rect">
              <a:avLst/>
            </a:prstGeom>
            <a:noFill/>
            <a:ln>
              <a:noFill/>
            </a:ln>
          </p:spPr>
        </p:pic>
        <p:pic>
          <p:nvPicPr>
            <p:cNvPr id="416" name="Google Shape;416;p38"/>
            <p:cNvPicPr preferRelativeResize="0"/>
            <p:nvPr/>
          </p:nvPicPr>
          <p:blipFill>
            <a:blip r:embed="rId3">
              <a:alphaModFix/>
            </a:blip>
            <a:stretch>
              <a:fillRect/>
            </a:stretch>
          </p:blipFill>
          <p:spPr>
            <a:xfrm flipH="1">
              <a:off x="1473375" y="-3286112"/>
              <a:ext cx="4148250" cy="4148250"/>
            </a:xfrm>
            <a:prstGeom prst="rect">
              <a:avLst/>
            </a:prstGeom>
            <a:noFill/>
            <a:ln>
              <a:noFill/>
            </a:ln>
          </p:spPr>
        </p:pic>
      </p:grpSp>
      <p:cxnSp>
        <p:nvCxnSpPr>
          <p:cNvPr id="417" name="Google Shape;417;p38"/>
          <p:cNvCxnSpPr/>
          <p:nvPr/>
        </p:nvCxnSpPr>
        <p:spPr>
          <a:xfrm>
            <a:off x="4192950" y="1338975"/>
            <a:ext cx="758100" cy="0"/>
          </a:xfrm>
          <a:prstGeom prst="straightConnector1">
            <a:avLst/>
          </a:prstGeom>
          <a:noFill/>
          <a:ln cap="flat" cmpd="sng" w="19050">
            <a:solidFill>
              <a:schemeClr val="dk1"/>
            </a:solidFill>
            <a:prstDash val="solid"/>
            <a:round/>
            <a:headEnd len="med" w="med" type="none"/>
            <a:tailEnd len="med" w="med" type="none"/>
          </a:ln>
        </p:spPr>
      </p:cxnSp>
      <p:grpSp>
        <p:nvGrpSpPr>
          <p:cNvPr id="418" name="Google Shape;418;p38"/>
          <p:cNvGrpSpPr/>
          <p:nvPr/>
        </p:nvGrpSpPr>
        <p:grpSpPr>
          <a:xfrm>
            <a:off x="-1675150" y="-1671825"/>
            <a:ext cx="3549850" cy="6632325"/>
            <a:chOff x="-1675150" y="-1671825"/>
            <a:chExt cx="3549850" cy="6632325"/>
          </a:xfrm>
        </p:grpSpPr>
        <p:pic>
          <p:nvPicPr>
            <p:cNvPr id="419" name="Google Shape;419;p38"/>
            <p:cNvPicPr preferRelativeResize="0"/>
            <p:nvPr/>
          </p:nvPicPr>
          <p:blipFill>
            <a:blip r:embed="rId6">
              <a:alphaModFix/>
            </a:blip>
            <a:stretch>
              <a:fillRect/>
            </a:stretch>
          </p:blipFill>
          <p:spPr>
            <a:xfrm rot="-5400000">
              <a:off x="-1675150" y="-1671825"/>
              <a:ext cx="3549850" cy="3549850"/>
            </a:xfrm>
            <a:prstGeom prst="rect">
              <a:avLst/>
            </a:prstGeom>
            <a:noFill/>
            <a:ln>
              <a:noFill/>
            </a:ln>
          </p:spPr>
        </p:pic>
        <p:pic>
          <p:nvPicPr>
            <p:cNvPr id="420" name="Google Shape;420;p38"/>
            <p:cNvPicPr preferRelativeResize="0"/>
            <p:nvPr/>
          </p:nvPicPr>
          <p:blipFill>
            <a:blip r:embed="rId7">
              <a:alphaModFix/>
            </a:blip>
            <a:stretch>
              <a:fillRect/>
            </a:stretch>
          </p:blipFill>
          <p:spPr>
            <a:xfrm rot="5400000">
              <a:off x="-1645587" y="2068175"/>
              <a:ext cx="2892325" cy="2892325"/>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3.1 So Sánh khi thực hiện  500 CCU</a:t>
            </a:r>
            <a:endParaRPr b="1">
              <a:latin typeface="Arial"/>
              <a:ea typeface="Arial"/>
              <a:cs typeface="Arial"/>
              <a:sym typeface="Arial"/>
            </a:endParaRPr>
          </a:p>
        </p:txBody>
      </p:sp>
      <p:pic>
        <p:nvPicPr>
          <p:cNvPr id="426" name="Google Shape;426;p39"/>
          <p:cNvPicPr preferRelativeResize="0"/>
          <p:nvPr/>
        </p:nvPicPr>
        <p:blipFill>
          <a:blip r:embed="rId3">
            <a:alphaModFix/>
          </a:blip>
          <a:stretch>
            <a:fillRect/>
          </a:stretch>
        </p:blipFill>
        <p:spPr>
          <a:xfrm>
            <a:off x="33575" y="1136650"/>
            <a:ext cx="4318899" cy="3649425"/>
          </a:xfrm>
          <a:prstGeom prst="rect">
            <a:avLst/>
          </a:prstGeom>
          <a:noFill/>
          <a:ln>
            <a:noFill/>
          </a:ln>
        </p:spPr>
      </p:pic>
      <p:sp>
        <p:nvSpPr>
          <p:cNvPr id="427" name="Google Shape;427;p39"/>
          <p:cNvSpPr txBox="1"/>
          <p:nvPr>
            <p:ph type="title"/>
          </p:nvPr>
        </p:nvSpPr>
        <p:spPr>
          <a:xfrm>
            <a:off x="-66500" y="4786075"/>
            <a:ext cx="4174200" cy="4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3.1a. </a:t>
            </a:r>
            <a:r>
              <a:rPr i="1" lang="en" sz="1400">
                <a:latin typeface="Arial"/>
                <a:ea typeface="Arial"/>
                <a:cs typeface="Arial"/>
                <a:sym typeface="Arial"/>
              </a:rPr>
              <a:t>Gửi trực tiếp</a:t>
            </a:r>
            <a:endParaRPr i="1" sz="1400">
              <a:latin typeface="Arial"/>
              <a:ea typeface="Arial"/>
              <a:cs typeface="Arial"/>
              <a:sym typeface="Arial"/>
            </a:endParaRPr>
          </a:p>
        </p:txBody>
      </p:sp>
      <p:pic>
        <p:nvPicPr>
          <p:cNvPr id="428" name="Google Shape;428;p39"/>
          <p:cNvPicPr preferRelativeResize="0"/>
          <p:nvPr/>
        </p:nvPicPr>
        <p:blipFill>
          <a:blip r:embed="rId4">
            <a:alphaModFix/>
          </a:blip>
          <a:stretch>
            <a:fillRect/>
          </a:stretch>
        </p:blipFill>
        <p:spPr>
          <a:xfrm>
            <a:off x="4412350" y="1170125"/>
            <a:ext cx="4731651" cy="3615950"/>
          </a:xfrm>
          <a:prstGeom prst="rect">
            <a:avLst/>
          </a:prstGeom>
          <a:noFill/>
          <a:ln>
            <a:noFill/>
          </a:ln>
        </p:spPr>
      </p:pic>
      <p:sp>
        <p:nvSpPr>
          <p:cNvPr id="429" name="Google Shape;429;p39"/>
          <p:cNvSpPr txBox="1"/>
          <p:nvPr>
            <p:ph type="title"/>
          </p:nvPr>
        </p:nvSpPr>
        <p:spPr>
          <a:xfrm>
            <a:off x="4208850" y="4786075"/>
            <a:ext cx="4174200" cy="4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3.1b. </a:t>
            </a:r>
            <a:r>
              <a:rPr i="1" lang="en" sz="1400">
                <a:latin typeface="Arial"/>
                <a:ea typeface="Arial"/>
                <a:cs typeface="Arial"/>
                <a:sym typeface="Arial"/>
              </a:rPr>
              <a:t>Gửi qua kafka</a:t>
            </a:r>
            <a:endParaRPr i="1" sz="14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3.1 So Sánh khi thực hiện  500 CCU</a:t>
            </a:r>
            <a:endParaRPr b="1">
              <a:latin typeface="Arial"/>
              <a:ea typeface="Arial"/>
              <a:cs typeface="Arial"/>
              <a:sym typeface="Arial"/>
            </a:endParaRPr>
          </a:p>
        </p:txBody>
      </p:sp>
      <p:pic>
        <p:nvPicPr>
          <p:cNvPr id="435" name="Google Shape;435;p40"/>
          <p:cNvPicPr preferRelativeResize="0"/>
          <p:nvPr/>
        </p:nvPicPr>
        <p:blipFill>
          <a:blip r:embed="rId3">
            <a:alphaModFix/>
          </a:blip>
          <a:stretch>
            <a:fillRect/>
          </a:stretch>
        </p:blipFill>
        <p:spPr>
          <a:xfrm>
            <a:off x="152400" y="1822425"/>
            <a:ext cx="8277757" cy="534875"/>
          </a:xfrm>
          <a:prstGeom prst="rect">
            <a:avLst/>
          </a:prstGeom>
          <a:noFill/>
          <a:ln>
            <a:noFill/>
          </a:ln>
        </p:spPr>
      </p:pic>
      <p:sp>
        <p:nvSpPr>
          <p:cNvPr id="436" name="Google Shape;436;p40"/>
          <p:cNvSpPr txBox="1"/>
          <p:nvPr>
            <p:ph type="title"/>
          </p:nvPr>
        </p:nvSpPr>
        <p:spPr>
          <a:xfrm>
            <a:off x="439275" y="1387721"/>
            <a:ext cx="77040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3.1c. </a:t>
            </a:r>
            <a:r>
              <a:rPr i="1" lang="en" sz="1400">
                <a:latin typeface="Arial"/>
                <a:ea typeface="Arial"/>
                <a:cs typeface="Arial"/>
                <a:sym typeface="Arial"/>
              </a:rPr>
              <a:t>Gửi trực tiếp</a:t>
            </a:r>
            <a:endParaRPr i="1" sz="1400">
              <a:latin typeface="Arial"/>
              <a:ea typeface="Arial"/>
              <a:cs typeface="Arial"/>
              <a:sym typeface="Arial"/>
            </a:endParaRPr>
          </a:p>
        </p:txBody>
      </p:sp>
      <p:pic>
        <p:nvPicPr>
          <p:cNvPr id="437" name="Google Shape;437;p40"/>
          <p:cNvPicPr preferRelativeResize="0"/>
          <p:nvPr/>
        </p:nvPicPr>
        <p:blipFill>
          <a:blip r:embed="rId4">
            <a:alphaModFix/>
          </a:blip>
          <a:stretch>
            <a:fillRect/>
          </a:stretch>
        </p:blipFill>
        <p:spPr>
          <a:xfrm>
            <a:off x="152400" y="3254925"/>
            <a:ext cx="8277750" cy="534875"/>
          </a:xfrm>
          <a:prstGeom prst="rect">
            <a:avLst/>
          </a:prstGeom>
          <a:noFill/>
          <a:ln>
            <a:noFill/>
          </a:ln>
        </p:spPr>
      </p:pic>
      <p:sp>
        <p:nvSpPr>
          <p:cNvPr id="438" name="Google Shape;438;p40"/>
          <p:cNvSpPr txBox="1"/>
          <p:nvPr>
            <p:ph type="title"/>
          </p:nvPr>
        </p:nvSpPr>
        <p:spPr>
          <a:xfrm>
            <a:off x="284525" y="2841450"/>
            <a:ext cx="7704000" cy="3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3.1d. </a:t>
            </a:r>
            <a:r>
              <a:rPr i="1" lang="en" sz="1400">
                <a:latin typeface="Arial"/>
                <a:ea typeface="Arial"/>
                <a:cs typeface="Arial"/>
                <a:sym typeface="Arial"/>
              </a:rPr>
              <a:t>Gửi qua kafka</a:t>
            </a:r>
            <a:endParaRPr i="1" sz="14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3.1 So Sánh khi thực hiện  500 CCU</a:t>
            </a:r>
            <a:endParaRPr b="1">
              <a:latin typeface="Arial"/>
              <a:ea typeface="Arial"/>
              <a:cs typeface="Arial"/>
              <a:sym typeface="Arial"/>
            </a:endParaRPr>
          </a:p>
        </p:txBody>
      </p:sp>
      <p:graphicFrame>
        <p:nvGraphicFramePr>
          <p:cNvPr id="444" name="Google Shape;444;p41"/>
          <p:cNvGraphicFramePr/>
          <p:nvPr/>
        </p:nvGraphicFramePr>
        <p:xfrm>
          <a:off x="952500" y="1619250"/>
          <a:ext cx="3000000" cy="3000000"/>
        </p:xfrm>
        <a:graphic>
          <a:graphicData uri="http://schemas.openxmlformats.org/drawingml/2006/table">
            <a:tbl>
              <a:tblPr>
                <a:noFill/>
                <a:tableStyleId>{CE3EBF4C-9E85-4B63-B989-5C7020832E29}</a:tableStyleId>
              </a:tblPr>
              <a:tblGrid>
                <a:gridCol w="2413000"/>
                <a:gridCol w="2413000"/>
                <a:gridCol w="2413000"/>
              </a:tblGrid>
              <a:tr h="381000">
                <a:tc>
                  <a:txBody>
                    <a:bodyPr/>
                    <a:lstStyle/>
                    <a:p>
                      <a:pPr indent="0" lvl="0" marL="0" rtl="0" algn="l">
                        <a:spcBef>
                          <a:spcPts val="0"/>
                        </a:spcBef>
                        <a:spcAft>
                          <a:spcPts val="0"/>
                        </a:spcAft>
                        <a:buNone/>
                      </a:pPr>
                      <a:r>
                        <a:rPr b="1" lang="en"/>
                        <a:t>Tiêu chí đánh giá</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en"/>
                        <a:t>Gửi trực tiếp</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en"/>
                        <a:t>Gửi qua Kafka</a:t>
                      </a:r>
                      <a:endParaRPr b="1"/>
                    </a:p>
                  </a:txBody>
                  <a:tcPr marT="91425" marB="91425" marR="91425" marL="91425">
                    <a:solidFill>
                      <a:schemeClr val="lt2"/>
                    </a:solidFill>
                  </a:tcPr>
                </a:tc>
              </a:tr>
              <a:tr h="381000">
                <a:tc>
                  <a:txBody>
                    <a:bodyPr/>
                    <a:lstStyle/>
                    <a:p>
                      <a:pPr indent="0" lvl="0" marL="0" rtl="0" algn="l">
                        <a:spcBef>
                          <a:spcPts val="0"/>
                        </a:spcBef>
                        <a:spcAft>
                          <a:spcPts val="0"/>
                        </a:spcAft>
                        <a:buNone/>
                      </a:pPr>
                      <a:r>
                        <a:rPr lang="en"/>
                        <a:t>Avg. Response Time	</a:t>
                      </a:r>
                      <a:endParaRPr/>
                    </a:p>
                  </a:txBody>
                  <a:tcPr marT="91425" marB="91425" marR="91425" marL="91425"/>
                </a:tc>
                <a:tc>
                  <a:txBody>
                    <a:bodyPr/>
                    <a:lstStyle/>
                    <a:p>
                      <a:pPr indent="0" lvl="0" marL="0" rtl="0" algn="l">
                        <a:spcBef>
                          <a:spcPts val="0"/>
                        </a:spcBef>
                        <a:spcAft>
                          <a:spcPts val="0"/>
                        </a:spcAft>
                        <a:buNone/>
                      </a:pPr>
                      <a:r>
                        <a:rPr lang="en"/>
                        <a:t>~4427 ms</a:t>
                      </a:r>
                      <a:endParaRPr/>
                    </a:p>
                  </a:txBody>
                  <a:tcPr marT="91425" marB="91425" marR="91425" marL="91425"/>
                </a:tc>
                <a:tc>
                  <a:txBody>
                    <a:bodyPr/>
                    <a:lstStyle/>
                    <a:p>
                      <a:pPr indent="0" lvl="0" marL="0" rtl="0" algn="l">
                        <a:spcBef>
                          <a:spcPts val="0"/>
                        </a:spcBef>
                        <a:spcAft>
                          <a:spcPts val="0"/>
                        </a:spcAft>
                        <a:buNone/>
                      </a:pPr>
                      <a:r>
                        <a:rPr lang="en"/>
                        <a:t>4 ms</a:t>
                      </a:r>
                      <a:endParaRPr/>
                    </a:p>
                  </a:txBody>
                  <a:tcPr marT="91425" marB="91425" marR="91425" marL="91425"/>
                </a:tc>
              </a:tr>
              <a:tr h="381000">
                <a:tc>
                  <a:txBody>
                    <a:bodyPr/>
                    <a:lstStyle/>
                    <a:p>
                      <a:pPr indent="0" lvl="0" marL="0" rtl="0" algn="l">
                        <a:spcBef>
                          <a:spcPts val="0"/>
                        </a:spcBef>
                        <a:spcAft>
                          <a:spcPts val="0"/>
                        </a:spcAft>
                        <a:buNone/>
                      </a:pPr>
                      <a:r>
                        <a:rPr lang="en"/>
                        <a:t>Throughput </a:t>
                      </a:r>
                      <a:endParaRPr/>
                    </a:p>
                    <a:p>
                      <a:pPr indent="0" lvl="0" marL="0" rtl="0" algn="l">
                        <a:spcBef>
                          <a:spcPts val="0"/>
                        </a:spcBef>
                        <a:spcAft>
                          <a:spcPts val="0"/>
                        </a:spcAft>
                        <a:buNone/>
                      </a:pPr>
                      <a:r>
                        <a:rPr lang="en"/>
                        <a:t>(thời gian xử lý avg request/s)</a:t>
                      </a:r>
                      <a:endParaRPr/>
                    </a:p>
                  </a:txBody>
                  <a:tcPr marT="91425" marB="91425" marR="91425" marL="91425"/>
                </a:tc>
                <a:tc>
                  <a:txBody>
                    <a:bodyPr/>
                    <a:lstStyle/>
                    <a:p>
                      <a:pPr indent="0" lvl="0" marL="0" rtl="0" algn="l">
                        <a:spcBef>
                          <a:spcPts val="0"/>
                        </a:spcBef>
                        <a:spcAft>
                          <a:spcPts val="0"/>
                        </a:spcAft>
                        <a:buNone/>
                      </a:pPr>
                      <a:r>
                        <a:rPr lang="en"/>
                        <a:t>24.5 req/sec	</a:t>
                      </a:r>
                      <a:endParaRPr/>
                    </a:p>
                  </a:txBody>
                  <a:tcPr marT="91425" marB="91425" marR="91425" marL="91425"/>
                </a:tc>
                <a:tc>
                  <a:txBody>
                    <a:bodyPr/>
                    <a:lstStyle/>
                    <a:p>
                      <a:pPr indent="0" lvl="0" marL="0" rtl="0" algn="l">
                        <a:spcBef>
                          <a:spcPts val="0"/>
                        </a:spcBef>
                        <a:spcAft>
                          <a:spcPts val="0"/>
                        </a:spcAft>
                        <a:buNone/>
                      </a:pPr>
                      <a:r>
                        <a:rPr lang="en"/>
                        <a:t>33.4 req/sec</a:t>
                      </a:r>
                      <a:endParaRPr/>
                    </a:p>
                  </a:txBody>
                  <a:tcPr marT="91425" marB="91425" marR="91425" marL="91425"/>
                </a:tc>
              </a:tr>
              <a:tr h="381000">
                <a:tc>
                  <a:txBody>
                    <a:bodyPr/>
                    <a:lstStyle/>
                    <a:p>
                      <a:pPr indent="0" lvl="0" marL="0" rtl="0" algn="l">
                        <a:spcBef>
                          <a:spcPts val="0"/>
                        </a:spcBef>
                        <a:spcAft>
                          <a:spcPts val="0"/>
                        </a:spcAft>
                        <a:buNone/>
                      </a:pPr>
                      <a:r>
                        <a:rPr lang="en"/>
                        <a:t>Error</a:t>
                      </a:r>
                      <a:endParaRPr/>
                    </a:p>
                  </a:txBody>
                  <a:tcPr marT="91425" marB="91425" marR="91425" marL="91425"/>
                </a:tc>
                <a:tc>
                  <a:txBody>
                    <a:bodyPr/>
                    <a:lstStyle/>
                    <a:p>
                      <a:pPr indent="0" lvl="0" marL="0" rtl="0" algn="l">
                        <a:spcBef>
                          <a:spcPts val="0"/>
                        </a:spcBef>
                        <a:spcAft>
                          <a:spcPts val="0"/>
                        </a:spcAft>
                        <a:buNone/>
                      </a:pPr>
                      <a:r>
                        <a:rPr lang="en"/>
                        <a:t>0 %</a:t>
                      </a:r>
                      <a:endParaRPr/>
                    </a:p>
                  </a:txBody>
                  <a:tcPr marT="91425" marB="91425" marR="91425" marL="91425"/>
                </a:tc>
                <a:tc>
                  <a:txBody>
                    <a:bodyPr/>
                    <a:lstStyle/>
                    <a:p>
                      <a:pPr indent="0" lvl="0" marL="0" rtl="0" algn="l">
                        <a:spcBef>
                          <a:spcPts val="0"/>
                        </a:spcBef>
                        <a:spcAft>
                          <a:spcPts val="0"/>
                        </a:spcAft>
                        <a:buNone/>
                      </a:pPr>
                      <a:r>
                        <a:rPr lang="en"/>
                        <a:t>0 %</a:t>
                      </a:r>
                      <a:endParaRPr/>
                    </a:p>
                  </a:txBody>
                  <a:tcPr marT="91425" marB="91425" marR="91425" marL="91425"/>
                </a:tc>
              </a:tr>
              <a:tr h="381000">
                <a:tc>
                  <a:txBody>
                    <a:bodyPr/>
                    <a:lstStyle/>
                    <a:p>
                      <a:pPr indent="0" lvl="0" marL="0" rtl="0" algn="l">
                        <a:spcBef>
                          <a:spcPts val="0"/>
                        </a:spcBef>
                        <a:spcAft>
                          <a:spcPts val="0"/>
                        </a:spcAft>
                        <a:buNone/>
                      </a:pPr>
                      <a:r>
                        <a:rPr lang="en"/>
                        <a:t>Độ ổn định	</a:t>
                      </a:r>
                      <a:endParaRPr/>
                    </a:p>
                  </a:txBody>
                  <a:tcPr marT="91425" marB="91425" marR="91425" marL="91425"/>
                </a:tc>
                <a:tc>
                  <a:txBody>
                    <a:bodyPr/>
                    <a:lstStyle/>
                    <a:p>
                      <a:pPr indent="0" lvl="0" marL="0" rtl="0" algn="l">
                        <a:spcBef>
                          <a:spcPts val="0"/>
                        </a:spcBef>
                        <a:spcAft>
                          <a:spcPts val="0"/>
                        </a:spcAft>
                        <a:buNone/>
                      </a:pPr>
                      <a:r>
                        <a:rPr lang="en"/>
                        <a:t>Độ trễ cao, lệch chuẩn lớn</a:t>
                      </a:r>
                      <a:endParaRPr/>
                    </a:p>
                  </a:txBody>
                  <a:tcPr marT="91425" marB="91425" marR="91425" marL="91425"/>
                </a:tc>
                <a:tc>
                  <a:txBody>
                    <a:bodyPr/>
                    <a:lstStyle/>
                    <a:p>
                      <a:pPr indent="0" lvl="0" marL="0" rtl="0" algn="l">
                        <a:spcBef>
                          <a:spcPts val="0"/>
                        </a:spcBef>
                        <a:spcAft>
                          <a:spcPts val="0"/>
                        </a:spcAft>
                        <a:buNone/>
                      </a:pPr>
                      <a:r>
                        <a:rPr lang="en"/>
                        <a:t>Độ trễ thấp, ổn định</a:t>
                      </a:r>
                      <a:endParaRPr/>
                    </a:p>
                  </a:txBody>
                  <a:tcPr marT="91425" marB="91425" marR="91425" marL="91425"/>
                </a:tc>
              </a:tr>
              <a:tr h="381000">
                <a:tc>
                  <a:txBody>
                    <a:bodyPr/>
                    <a:lstStyle/>
                    <a:p>
                      <a:pPr indent="0" lvl="0" marL="0" rtl="0" algn="l">
                        <a:spcBef>
                          <a:spcPts val="0"/>
                        </a:spcBef>
                        <a:spcAft>
                          <a:spcPts val="0"/>
                        </a:spcAft>
                        <a:buNone/>
                      </a:pPr>
                      <a:r>
                        <a:rPr lang="en"/>
                        <a:t>Khả năng scale	</a:t>
                      </a:r>
                      <a:endParaRPr/>
                    </a:p>
                  </a:txBody>
                  <a:tcPr marT="91425" marB="91425" marR="91425" marL="91425"/>
                </a:tc>
                <a:tc>
                  <a:txBody>
                    <a:bodyPr/>
                    <a:lstStyle/>
                    <a:p>
                      <a:pPr indent="0" lvl="0" marL="0" rtl="0" algn="l">
                        <a:spcBef>
                          <a:spcPts val="0"/>
                        </a:spcBef>
                        <a:spcAft>
                          <a:spcPts val="0"/>
                        </a:spcAft>
                        <a:buNone/>
                      </a:pPr>
                      <a:r>
                        <a:rPr lang="en"/>
                        <a:t>Khó mở rộng, giới hạn backend</a:t>
                      </a:r>
                      <a:endParaRPr/>
                    </a:p>
                  </a:txBody>
                  <a:tcPr marT="91425" marB="91425" marR="91425" marL="91425"/>
                </a:tc>
                <a:tc>
                  <a:txBody>
                    <a:bodyPr/>
                    <a:lstStyle/>
                    <a:p>
                      <a:pPr indent="0" lvl="0" marL="0" rtl="0" algn="l">
                        <a:spcBef>
                          <a:spcPts val="0"/>
                        </a:spcBef>
                        <a:spcAft>
                          <a:spcPts val="0"/>
                        </a:spcAft>
                        <a:buNone/>
                      </a:pPr>
                      <a:r>
                        <a:rPr lang="en"/>
                        <a:t>Dễ scale, backend xử lý async</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3.2 So Sánh khi thực hiện  5000 CCU</a:t>
            </a:r>
            <a:endParaRPr b="1">
              <a:latin typeface="Arial"/>
              <a:ea typeface="Arial"/>
              <a:cs typeface="Arial"/>
              <a:sym typeface="Arial"/>
            </a:endParaRPr>
          </a:p>
          <a:p>
            <a:pPr indent="0" lvl="0" marL="0" rtl="0" algn="ctr">
              <a:spcBef>
                <a:spcPts val="0"/>
              </a:spcBef>
              <a:spcAft>
                <a:spcPts val="0"/>
              </a:spcAft>
              <a:buNone/>
            </a:pPr>
            <a:r>
              <a:t/>
            </a:r>
            <a:endParaRPr b="1">
              <a:latin typeface="Arial"/>
              <a:ea typeface="Arial"/>
              <a:cs typeface="Arial"/>
              <a:sym typeface="Arial"/>
            </a:endParaRPr>
          </a:p>
        </p:txBody>
      </p:sp>
      <p:pic>
        <p:nvPicPr>
          <p:cNvPr id="450" name="Google Shape;450;p42"/>
          <p:cNvPicPr preferRelativeResize="0"/>
          <p:nvPr/>
        </p:nvPicPr>
        <p:blipFill>
          <a:blip r:embed="rId3">
            <a:alphaModFix/>
          </a:blip>
          <a:stretch>
            <a:fillRect/>
          </a:stretch>
        </p:blipFill>
        <p:spPr>
          <a:xfrm>
            <a:off x="0" y="1170125"/>
            <a:ext cx="4874976" cy="3615950"/>
          </a:xfrm>
          <a:prstGeom prst="rect">
            <a:avLst/>
          </a:prstGeom>
          <a:noFill/>
          <a:ln>
            <a:noFill/>
          </a:ln>
        </p:spPr>
      </p:pic>
      <p:pic>
        <p:nvPicPr>
          <p:cNvPr id="451" name="Google Shape;451;p42"/>
          <p:cNvPicPr preferRelativeResize="0"/>
          <p:nvPr/>
        </p:nvPicPr>
        <p:blipFill>
          <a:blip r:embed="rId4">
            <a:alphaModFix/>
          </a:blip>
          <a:stretch>
            <a:fillRect/>
          </a:stretch>
        </p:blipFill>
        <p:spPr>
          <a:xfrm>
            <a:off x="4874975" y="1170125"/>
            <a:ext cx="4269025" cy="3615951"/>
          </a:xfrm>
          <a:prstGeom prst="rect">
            <a:avLst/>
          </a:prstGeom>
          <a:noFill/>
          <a:ln>
            <a:noFill/>
          </a:ln>
        </p:spPr>
      </p:pic>
      <p:sp>
        <p:nvSpPr>
          <p:cNvPr id="452" name="Google Shape;452;p42"/>
          <p:cNvSpPr txBox="1"/>
          <p:nvPr>
            <p:ph type="title"/>
          </p:nvPr>
        </p:nvSpPr>
        <p:spPr>
          <a:xfrm>
            <a:off x="152400" y="4786075"/>
            <a:ext cx="4167300" cy="3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3.2a. Gửi trực tiếp</a:t>
            </a:r>
            <a:endParaRPr sz="1400">
              <a:latin typeface="Arial"/>
              <a:ea typeface="Arial"/>
              <a:cs typeface="Arial"/>
              <a:sym typeface="Arial"/>
            </a:endParaRPr>
          </a:p>
        </p:txBody>
      </p:sp>
      <p:sp>
        <p:nvSpPr>
          <p:cNvPr id="453" name="Google Shape;453;p42"/>
          <p:cNvSpPr txBox="1"/>
          <p:nvPr>
            <p:ph type="title"/>
          </p:nvPr>
        </p:nvSpPr>
        <p:spPr>
          <a:xfrm>
            <a:off x="2910750" y="4786075"/>
            <a:ext cx="7704000" cy="5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3.2b. Gửi qua kafka</a:t>
            </a:r>
            <a:endParaRPr i="1"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NỘI DUNG</a:t>
            </a:r>
            <a:endParaRPr b="1">
              <a:latin typeface="Arial"/>
              <a:ea typeface="Arial"/>
              <a:cs typeface="Arial"/>
              <a:sym typeface="Arial"/>
            </a:endParaRPr>
          </a:p>
        </p:txBody>
      </p:sp>
      <p:sp>
        <p:nvSpPr>
          <p:cNvPr id="268" name="Google Shape;268;p25"/>
          <p:cNvSpPr txBox="1"/>
          <p:nvPr>
            <p:ph idx="2" type="title"/>
          </p:nvPr>
        </p:nvSpPr>
        <p:spPr>
          <a:xfrm>
            <a:off x="3067325" y="1579408"/>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01</a:t>
            </a:r>
            <a:endParaRPr b="1">
              <a:latin typeface="Arial"/>
              <a:ea typeface="Arial"/>
              <a:cs typeface="Arial"/>
              <a:sym typeface="Arial"/>
            </a:endParaRPr>
          </a:p>
        </p:txBody>
      </p:sp>
      <p:sp>
        <p:nvSpPr>
          <p:cNvPr id="269" name="Google Shape;269;p25"/>
          <p:cNvSpPr txBox="1"/>
          <p:nvPr>
            <p:ph idx="4" type="title"/>
          </p:nvPr>
        </p:nvSpPr>
        <p:spPr>
          <a:xfrm>
            <a:off x="5728650" y="1579408"/>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02</a:t>
            </a:r>
            <a:endParaRPr b="1">
              <a:latin typeface="Arial"/>
              <a:ea typeface="Arial"/>
              <a:cs typeface="Arial"/>
              <a:sym typeface="Arial"/>
            </a:endParaRPr>
          </a:p>
        </p:txBody>
      </p:sp>
      <p:sp>
        <p:nvSpPr>
          <p:cNvPr id="270" name="Google Shape;270;p25"/>
          <p:cNvSpPr txBox="1"/>
          <p:nvPr>
            <p:ph idx="6" type="title"/>
          </p:nvPr>
        </p:nvSpPr>
        <p:spPr>
          <a:xfrm>
            <a:off x="3180700" y="3414183"/>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03</a:t>
            </a:r>
            <a:endParaRPr b="1">
              <a:latin typeface="Arial"/>
              <a:ea typeface="Arial"/>
              <a:cs typeface="Arial"/>
              <a:sym typeface="Arial"/>
            </a:endParaRPr>
          </a:p>
        </p:txBody>
      </p:sp>
      <p:sp>
        <p:nvSpPr>
          <p:cNvPr id="271" name="Google Shape;271;p25"/>
          <p:cNvSpPr txBox="1"/>
          <p:nvPr>
            <p:ph idx="1" type="subTitle"/>
          </p:nvPr>
        </p:nvSpPr>
        <p:spPr>
          <a:xfrm>
            <a:off x="2281925" y="1890163"/>
            <a:ext cx="2305500" cy="7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Tổng quan đề tài</a:t>
            </a:r>
            <a:endParaRPr b="1">
              <a:latin typeface="Arial"/>
              <a:ea typeface="Arial"/>
              <a:cs typeface="Arial"/>
              <a:sym typeface="Arial"/>
            </a:endParaRPr>
          </a:p>
        </p:txBody>
      </p:sp>
      <p:sp>
        <p:nvSpPr>
          <p:cNvPr id="272" name="Google Shape;272;p25"/>
          <p:cNvSpPr txBox="1"/>
          <p:nvPr>
            <p:ph idx="8" type="subTitle"/>
          </p:nvPr>
        </p:nvSpPr>
        <p:spPr>
          <a:xfrm>
            <a:off x="4943250" y="1890163"/>
            <a:ext cx="2305500" cy="7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Kiến trúc hệ thống</a:t>
            </a:r>
            <a:endParaRPr b="1">
              <a:latin typeface="Arial"/>
              <a:ea typeface="Arial"/>
              <a:cs typeface="Arial"/>
              <a:sym typeface="Arial"/>
            </a:endParaRPr>
          </a:p>
        </p:txBody>
      </p:sp>
      <p:sp>
        <p:nvSpPr>
          <p:cNvPr id="273" name="Google Shape;273;p25"/>
          <p:cNvSpPr txBox="1"/>
          <p:nvPr>
            <p:ph idx="9" type="subTitle"/>
          </p:nvPr>
        </p:nvSpPr>
        <p:spPr>
          <a:xfrm>
            <a:off x="2395300" y="3724938"/>
            <a:ext cx="2305500" cy="7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Demo &amp; </a:t>
            </a:r>
            <a:r>
              <a:rPr b="1" lang="en">
                <a:latin typeface="Arial"/>
                <a:ea typeface="Arial"/>
                <a:cs typeface="Arial"/>
                <a:sym typeface="Arial"/>
              </a:rPr>
              <a:t>Kết quả thực hiện</a:t>
            </a:r>
            <a:endParaRPr b="1">
              <a:latin typeface="Arial"/>
              <a:ea typeface="Arial"/>
              <a:cs typeface="Arial"/>
              <a:sym typeface="Arial"/>
            </a:endParaRPr>
          </a:p>
        </p:txBody>
      </p:sp>
      <p:cxnSp>
        <p:nvCxnSpPr>
          <p:cNvPr id="274" name="Google Shape;274;p25"/>
          <p:cNvCxnSpPr/>
          <p:nvPr/>
        </p:nvCxnSpPr>
        <p:spPr>
          <a:xfrm>
            <a:off x="3140675" y="1435525"/>
            <a:ext cx="588000" cy="0"/>
          </a:xfrm>
          <a:prstGeom prst="straightConnector1">
            <a:avLst/>
          </a:prstGeom>
          <a:noFill/>
          <a:ln cap="flat" cmpd="sng" w="19050">
            <a:solidFill>
              <a:schemeClr val="dk1"/>
            </a:solidFill>
            <a:prstDash val="solid"/>
            <a:round/>
            <a:headEnd len="med" w="med" type="none"/>
            <a:tailEnd len="med" w="med" type="none"/>
          </a:ln>
        </p:spPr>
      </p:cxnSp>
      <p:cxnSp>
        <p:nvCxnSpPr>
          <p:cNvPr id="275" name="Google Shape;275;p25"/>
          <p:cNvCxnSpPr/>
          <p:nvPr/>
        </p:nvCxnSpPr>
        <p:spPr>
          <a:xfrm>
            <a:off x="5802000" y="1435525"/>
            <a:ext cx="588000" cy="0"/>
          </a:xfrm>
          <a:prstGeom prst="straightConnector1">
            <a:avLst/>
          </a:prstGeom>
          <a:noFill/>
          <a:ln cap="flat" cmpd="sng" w="19050">
            <a:solidFill>
              <a:schemeClr val="dk1"/>
            </a:solidFill>
            <a:prstDash val="solid"/>
            <a:round/>
            <a:headEnd len="med" w="med" type="none"/>
            <a:tailEnd len="med" w="med" type="none"/>
          </a:ln>
        </p:spPr>
      </p:cxnSp>
      <p:cxnSp>
        <p:nvCxnSpPr>
          <p:cNvPr id="276" name="Google Shape;276;p25"/>
          <p:cNvCxnSpPr/>
          <p:nvPr/>
        </p:nvCxnSpPr>
        <p:spPr>
          <a:xfrm>
            <a:off x="3254050" y="3194100"/>
            <a:ext cx="588000" cy="0"/>
          </a:xfrm>
          <a:prstGeom prst="straightConnector1">
            <a:avLst/>
          </a:prstGeom>
          <a:noFill/>
          <a:ln cap="flat" cmpd="sng" w="19050">
            <a:solidFill>
              <a:schemeClr val="dk1"/>
            </a:solidFill>
            <a:prstDash val="solid"/>
            <a:round/>
            <a:headEnd len="med" w="med" type="none"/>
            <a:tailEnd len="med" w="med" type="none"/>
          </a:ln>
        </p:spPr>
      </p:cxnSp>
      <p:sp>
        <p:nvSpPr>
          <p:cNvPr id="277" name="Google Shape;277;p25"/>
          <p:cNvSpPr txBox="1"/>
          <p:nvPr>
            <p:ph idx="6" type="title"/>
          </p:nvPr>
        </p:nvSpPr>
        <p:spPr>
          <a:xfrm>
            <a:off x="5728650" y="3342883"/>
            <a:ext cx="7347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04</a:t>
            </a:r>
            <a:endParaRPr b="1">
              <a:latin typeface="Arial"/>
              <a:ea typeface="Arial"/>
              <a:cs typeface="Arial"/>
              <a:sym typeface="Arial"/>
            </a:endParaRPr>
          </a:p>
        </p:txBody>
      </p:sp>
      <p:sp>
        <p:nvSpPr>
          <p:cNvPr id="278" name="Google Shape;278;p25"/>
          <p:cNvSpPr txBox="1"/>
          <p:nvPr>
            <p:ph idx="9" type="subTitle"/>
          </p:nvPr>
        </p:nvSpPr>
        <p:spPr>
          <a:xfrm>
            <a:off x="5005600" y="3497613"/>
            <a:ext cx="2305500" cy="73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Kết luận</a:t>
            </a:r>
            <a:endParaRPr b="1">
              <a:latin typeface="Arial"/>
              <a:ea typeface="Arial"/>
              <a:cs typeface="Arial"/>
              <a:sym typeface="Arial"/>
            </a:endParaRPr>
          </a:p>
        </p:txBody>
      </p:sp>
      <p:cxnSp>
        <p:nvCxnSpPr>
          <p:cNvPr id="279" name="Google Shape;279;p25"/>
          <p:cNvCxnSpPr/>
          <p:nvPr/>
        </p:nvCxnSpPr>
        <p:spPr>
          <a:xfrm>
            <a:off x="5802000" y="3177250"/>
            <a:ext cx="588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3.2 </a:t>
            </a:r>
            <a:r>
              <a:rPr b="1" lang="en">
                <a:latin typeface="Arial"/>
                <a:ea typeface="Arial"/>
                <a:cs typeface="Arial"/>
                <a:sym typeface="Arial"/>
              </a:rPr>
              <a:t>So Sánh khi thực hiện  5000 CCU</a:t>
            </a:r>
            <a:endParaRPr b="1">
              <a:latin typeface="Arial"/>
              <a:ea typeface="Arial"/>
              <a:cs typeface="Arial"/>
              <a:sym typeface="Arial"/>
            </a:endParaRPr>
          </a:p>
          <a:p>
            <a:pPr indent="0" lvl="0" marL="0" rtl="0" algn="ctr">
              <a:spcBef>
                <a:spcPts val="0"/>
              </a:spcBef>
              <a:spcAft>
                <a:spcPts val="0"/>
              </a:spcAft>
              <a:buNone/>
            </a:pPr>
            <a:r>
              <a:t/>
            </a:r>
            <a:endParaRPr b="1">
              <a:latin typeface="Arial"/>
              <a:ea typeface="Arial"/>
              <a:cs typeface="Arial"/>
              <a:sym typeface="Arial"/>
            </a:endParaRPr>
          </a:p>
        </p:txBody>
      </p:sp>
      <p:pic>
        <p:nvPicPr>
          <p:cNvPr id="459" name="Google Shape;459;p43"/>
          <p:cNvPicPr preferRelativeResize="0"/>
          <p:nvPr/>
        </p:nvPicPr>
        <p:blipFill>
          <a:blip r:embed="rId3">
            <a:alphaModFix/>
          </a:blip>
          <a:stretch>
            <a:fillRect/>
          </a:stretch>
        </p:blipFill>
        <p:spPr>
          <a:xfrm>
            <a:off x="152400" y="1779725"/>
            <a:ext cx="8592751" cy="344500"/>
          </a:xfrm>
          <a:prstGeom prst="rect">
            <a:avLst/>
          </a:prstGeom>
          <a:noFill/>
          <a:ln>
            <a:noFill/>
          </a:ln>
        </p:spPr>
      </p:pic>
      <p:pic>
        <p:nvPicPr>
          <p:cNvPr id="460" name="Google Shape;460;p43"/>
          <p:cNvPicPr preferRelativeResize="0"/>
          <p:nvPr/>
        </p:nvPicPr>
        <p:blipFill>
          <a:blip r:embed="rId4">
            <a:alphaModFix/>
          </a:blip>
          <a:stretch>
            <a:fillRect/>
          </a:stretch>
        </p:blipFill>
        <p:spPr>
          <a:xfrm>
            <a:off x="152400" y="3040625"/>
            <a:ext cx="8592751" cy="417025"/>
          </a:xfrm>
          <a:prstGeom prst="rect">
            <a:avLst/>
          </a:prstGeom>
          <a:noFill/>
          <a:ln>
            <a:noFill/>
          </a:ln>
        </p:spPr>
      </p:pic>
      <p:sp>
        <p:nvSpPr>
          <p:cNvPr id="461" name="Google Shape;461;p43"/>
          <p:cNvSpPr txBox="1"/>
          <p:nvPr>
            <p:ph type="title"/>
          </p:nvPr>
        </p:nvSpPr>
        <p:spPr>
          <a:xfrm>
            <a:off x="872400" y="1362725"/>
            <a:ext cx="77040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3.2c. Gửi trực tiếp</a:t>
            </a:r>
            <a:endParaRPr i="1"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
        <p:nvSpPr>
          <p:cNvPr id="462" name="Google Shape;462;p43"/>
          <p:cNvSpPr txBox="1"/>
          <p:nvPr>
            <p:ph type="title"/>
          </p:nvPr>
        </p:nvSpPr>
        <p:spPr>
          <a:xfrm>
            <a:off x="872400" y="2576675"/>
            <a:ext cx="77040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latin typeface="Arial"/>
                <a:ea typeface="Arial"/>
                <a:cs typeface="Arial"/>
                <a:sym typeface="Arial"/>
              </a:rPr>
              <a:t>Hình 3.2d. Gửi qua kafka</a:t>
            </a:r>
            <a:endParaRPr sz="14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3.2 So Sánh khi thực hiện 5000 CCU</a:t>
            </a:r>
            <a:endParaRPr b="1">
              <a:latin typeface="Arial"/>
              <a:ea typeface="Arial"/>
              <a:cs typeface="Arial"/>
              <a:sym typeface="Arial"/>
            </a:endParaRPr>
          </a:p>
        </p:txBody>
      </p:sp>
      <p:graphicFrame>
        <p:nvGraphicFramePr>
          <p:cNvPr id="468" name="Google Shape;468;p44"/>
          <p:cNvGraphicFramePr/>
          <p:nvPr/>
        </p:nvGraphicFramePr>
        <p:xfrm>
          <a:off x="952500" y="1619250"/>
          <a:ext cx="3000000" cy="3000000"/>
        </p:xfrm>
        <a:graphic>
          <a:graphicData uri="http://schemas.openxmlformats.org/drawingml/2006/table">
            <a:tbl>
              <a:tblPr>
                <a:noFill/>
                <a:tableStyleId>{CE3EBF4C-9E85-4B63-B989-5C7020832E29}</a:tableStyleId>
              </a:tblPr>
              <a:tblGrid>
                <a:gridCol w="2413000"/>
                <a:gridCol w="2413000"/>
                <a:gridCol w="2413000"/>
              </a:tblGrid>
              <a:tr h="381000">
                <a:tc>
                  <a:txBody>
                    <a:bodyPr/>
                    <a:lstStyle/>
                    <a:p>
                      <a:pPr indent="0" lvl="0" marL="0" rtl="0" algn="l">
                        <a:spcBef>
                          <a:spcPts val="0"/>
                        </a:spcBef>
                        <a:spcAft>
                          <a:spcPts val="0"/>
                        </a:spcAft>
                        <a:buNone/>
                      </a:pPr>
                      <a:r>
                        <a:rPr b="1" lang="en"/>
                        <a:t>Tiêu chí đánh giá</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en"/>
                        <a:t>Gửi trực tiếp</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en"/>
                        <a:t>Gửi qua Kafka</a:t>
                      </a:r>
                      <a:endParaRPr b="1"/>
                    </a:p>
                  </a:txBody>
                  <a:tcPr marT="91425" marB="91425" marR="91425" marL="91425">
                    <a:solidFill>
                      <a:schemeClr val="lt2"/>
                    </a:solidFill>
                  </a:tcPr>
                </a:tc>
              </a:tr>
              <a:tr h="381000">
                <a:tc>
                  <a:txBody>
                    <a:bodyPr/>
                    <a:lstStyle/>
                    <a:p>
                      <a:pPr indent="0" lvl="0" marL="0" rtl="0" algn="l">
                        <a:spcBef>
                          <a:spcPts val="0"/>
                        </a:spcBef>
                        <a:spcAft>
                          <a:spcPts val="0"/>
                        </a:spcAft>
                        <a:buNone/>
                      </a:pPr>
                      <a:r>
                        <a:rPr lang="en"/>
                        <a:t>Avg. Response Time	</a:t>
                      </a:r>
                      <a:endParaRPr/>
                    </a:p>
                  </a:txBody>
                  <a:tcPr marT="91425" marB="91425" marR="91425" marL="91425"/>
                </a:tc>
                <a:tc>
                  <a:txBody>
                    <a:bodyPr/>
                    <a:lstStyle/>
                    <a:p>
                      <a:pPr indent="0" lvl="0" marL="0" rtl="0" algn="l">
                        <a:spcBef>
                          <a:spcPts val="0"/>
                        </a:spcBef>
                        <a:spcAft>
                          <a:spcPts val="0"/>
                        </a:spcAft>
                        <a:buNone/>
                      </a:pPr>
                      <a:r>
                        <a:rPr lang="en"/>
                        <a:t>3 359 ms (rất cao)</a:t>
                      </a:r>
                      <a:endParaRPr/>
                    </a:p>
                  </a:txBody>
                  <a:tcPr marT="91425" marB="91425" marR="91425" marL="91425"/>
                </a:tc>
                <a:tc>
                  <a:txBody>
                    <a:bodyPr/>
                    <a:lstStyle/>
                    <a:p>
                      <a:pPr indent="0" lvl="0" marL="0" rtl="0" algn="l">
                        <a:spcBef>
                          <a:spcPts val="0"/>
                        </a:spcBef>
                        <a:spcAft>
                          <a:spcPts val="0"/>
                        </a:spcAft>
                        <a:buNone/>
                      </a:pPr>
                      <a:r>
                        <a:rPr lang="en"/>
                        <a:t>3 ms</a:t>
                      </a:r>
                      <a:endParaRPr/>
                    </a:p>
                  </a:txBody>
                  <a:tcPr marT="91425" marB="91425" marR="91425" marL="91425"/>
                </a:tc>
              </a:tr>
              <a:tr h="381000">
                <a:tc>
                  <a:txBody>
                    <a:bodyPr/>
                    <a:lstStyle/>
                    <a:p>
                      <a:pPr indent="0" lvl="0" marL="0" rtl="0" algn="l">
                        <a:spcBef>
                          <a:spcPts val="0"/>
                        </a:spcBef>
                        <a:spcAft>
                          <a:spcPts val="0"/>
                        </a:spcAft>
                        <a:buNone/>
                      </a:pPr>
                      <a:r>
                        <a:rPr lang="en"/>
                        <a:t>Throughput </a:t>
                      </a:r>
                      <a:endParaRPr/>
                    </a:p>
                    <a:p>
                      <a:pPr indent="0" lvl="0" marL="0" rtl="0" algn="l">
                        <a:spcBef>
                          <a:spcPts val="0"/>
                        </a:spcBef>
                        <a:spcAft>
                          <a:spcPts val="0"/>
                        </a:spcAft>
                        <a:buNone/>
                      </a:pPr>
                      <a:r>
                        <a:rPr lang="en"/>
                        <a:t>(thời gian xử lý avg request/s)</a:t>
                      </a:r>
                      <a:endParaRPr/>
                    </a:p>
                  </a:txBody>
                  <a:tcPr marT="91425" marB="91425" marR="91425" marL="91425"/>
                </a:tc>
                <a:tc>
                  <a:txBody>
                    <a:bodyPr/>
                    <a:lstStyle/>
                    <a:p>
                      <a:pPr indent="0" lvl="0" marL="0" rtl="0" algn="l">
                        <a:spcBef>
                          <a:spcPts val="0"/>
                        </a:spcBef>
                        <a:spcAft>
                          <a:spcPts val="0"/>
                        </a:spcAft>
                        <a:buNone/>
                      </a:pPr>
                      <a:r>
                        <a:rPr lang="en"/>
                        <a:t>179.9 req/s</a:t>
                      </a:r>
                      <a:endParaRPr/>
                    </a:p>
                  </a:txBody>
                  <a:tcPr marT="91425" marB="91425" marR="91425" marL="91425"/>
                </a:tc>
                <a:tc>
                  <a:txBody>
                    <a:bodyPr/>
                    <a:lstStyle/>
                    <a:p>
                      <a:pPr indent="0" lvl="0" marL="0" rtl="0" algn="l">
                        <a:spcBef>
                          <a:spcPts val="0"/>
                        </a:spcBef>
                        <a:spcAft>
                          <a:spcPts val="0"/>
                        </a:spcAft>
                        <a:buNone/>
                      </a:pPr>
                      <a:r>
                        <a:rPr lang="en"/>
                        <a:t>333.43 req/s</a:t>
                      </a:r>
                      <a:endParaRPr/>
                    </a:p>
                  </a:txBody>
                  <a:tcPr marT="91425" marB="91425" marR="91425" marL="91425"/>
                </a:tc>
              </a:tr>
              <a:tr h="381000">
                <a:tc>
                  <a:txBody>
                    <a:bodyPr/>
                    <a:lstStyle/>
                    <a:p>
                      <a:pPr indent="0" lvl="0" marL="0" rtl="0" algn="l">
                        <a:spcBef>
                          <a:spcPts val="0"/>
                        </a:spcBef>
                        <a:spcAft>
                          <a:spcPts val="0"/>
                        </a:spcAft>
                        <a:buNone/>
                      </a:pPr>
                      <a:r>
                        <a:rPr lang="en"/>
                        <a:t>Error</a:t>
                      </a:r>
                      <a:endParaRPr/>
                    </a:p>
                  </a:txBody>
                  <a:tcPr marT="91425" marB="91425" marR="91425" marL="91425"/>
                </a:tc>
                <a:tc>
                  <a:txBody>
                    <a:bodyPr/>
                    <a:lstStyle/>
                    <a:p>
                      <a:pPr indent="0" lvl="0" marL="0" rtl="0" algn="l">
                        <a:spcBef>
                          <a:spcPts val="0"/>
                        </a:spcBef>
                        <a:spcAft>
                          <a:spcPts val="0"/>
                        </a:spcAft>
                        <a:buNone/>
                      </a:pPr>
                      <a:r>
                        <a:rPr lang="en"/>
                        <a:t>86.04%</a:t>
                      </a:r>
                      <a:endParaRPr/>
                    </a:p>
                  </a:txBody>
                  <a:tcPr marT="91425" marB="91425" marR="91425" marL="91425"/>
                </a:tc>
                <a:tc>
                  <a:txBody>
                    <a:bodyPr/>
                    <a:lstStyle/>
                    <a:p>
                      <a:pPr indent="0" lvl="0" marL="0" rtl="0" algn="l">
                        <a:spcBef>
                          <a:spcPts val="0"/>
                        </a:spcBef>
                        <a:spcAft>
                          <a:spcPts val="0"/>
                        </a:spcAft>
                        <a:buNone/>
                      </a:pPr>
                      <a:r>
                        <a:rPr lang="en"/>
                        <a:t>0 %</a:t>
                      </a:r>
                      <a:endParaRPr/>
                    </a:p>
                  </a:txBody>
                  <a:tcPr marT="91425" marB="91425" marR="91425" marL="91425"/>
                </a:tc>
              </a:tr>
              <a:tr h="381000">
                <a:tc>
                  <a:txBody>
                    <a:bodyPr/>
                    <a:lstStyle/>
                    <a:p>
                      <a:pPr indent="0" lvl="0" marL="0" rtl="0" algn="l">
                        <a:spcBef>
                          <a:spcPts val="0"/>
                        </a:spcBef>
                        <a:spcAft>
                          <a:spcPts val="0"/>
                        </a:spcAft>
                        <a:buNone/>
                      </a:pPr>
                      <a:r>
                        <a:rPr lang="en"/>
                        <a:t>Độ ổn định	</a:t>
                      </a:r>
                      <a:endParaRPr/>
                    </a:p>
                  </a:txBody>
                  <a:tcPr marT="91425" marB="91425" marR="91425" marL="91425"/>
                </a:tc>
                <a:tc>
                  <a:txBody>
                    <a:bodyPr/>
                    <a:lstStyle/>
                    <a:p>
                      <a:pPr indent="0" lvl="0" marL="0" rtl="0" algn="l">
                        <a:spcBef>
                          <a:spcPts val="0"/>
                        </a:spcBef>
                        <a:spcAft>
                          <a:spcPts val="0"/>
                        </a:spcAft>
                        <a:buNone/>
                      </a:pPr>
                      <a:r>
                        <a:rPr lang="en"/>
                        <a:t>Quá tải, lỗi kết nối, timeout</a:t>
                      </a:r>
                      <a:endParaRPr/>
                    </a:p>
                  </a:txBody>
                  <a:tcPr marT="91425" marB="91425" marR="91425" marL="91425"/>
                </a:tc>
                <a:tc>
                  <a:txBody>
                    <a:bodyPr/>
                    <a:lstStyle/>
                    <a:p>
                      <a:pPr indent="0" lvl="0" marL="0" rtl="0" algn="l">
                        <a:spcBef>
                          <a:spcPts val="0"/>
                        </a:spcBef>
                        <a:spcAft>
                          <a:spcPts val="0"/>
                        </a:spcAft>
                        <a:buNone/>
                      </a:pPr>
                      <a:r>
                        <a:rPr lang="en"/>
                        <a:t>Mượt, ổn định, không lỗi</a:t>
                      </a:r>
                      <a:endParaRPr/>
                    </a:p>
                  </a:txBody>
                  <a:tcPr marT="91425" marB="91425" marR="91425" marL="91425"/>
                </a:tc>
              </a:tr>
              <a:tr h="381000">
                <a:tc>
                  <a:txBody>
                    <a:bodyPr/>
                    <a:lstStyle/>
                    <a:p>
                      <a:pPr indent="0" lvl="0" marL="0" rtl="0" algn="l">
                        <a:spcBef>
                          <a:spcPts val="0"/>
                        </a:spcBef>
                        <a:spcAft>
                          <a:spcPts val="0"/>
                        </a:spcAft>
                        <a:buNone/>
                      </a:pPr>
                      <a:r>
                        <a:rPr lang="en"/>
                        <a:t>Khả năng scale	</a:t>
                      </a:r>
                      <a:endParaRPr/>
                    </a:p>
                  </a:txBody>
                  <a:tcPr marT="91425" marB="91425" marR="91425" marL="91425"/>
                </a:tc>
                <a:tc>
                  <a:txBody>
                    <a:bodyPr/>
                    <a:lstStyle/>
                    <a:p>
                      <a:pPr indent="0" lvl="0" marL="0" rtl="0" algn="l">
                        <a:spcBef>
                          <a:spcPts val="0"/>
                        </a:spcBef>
                        <a:spcAft>
                          <a:spcPts val="0"/>
                        </a:spcAft>
                        <a:buNone/>
                      </a:pPr>
                      <a:r>
                        <a:rPr lang="en"/>
                        <a:t>Khó mở rộng, giới hạn backend</a:t>
                      </a:r>
                      <a:endParaRPr/>
                    </a:p>
                  </a:txBody>
                  <a:tcPr marT="91425" marB="91425" marR="91425" marL="91425"/>
                </a:tc>
                <a:tc>
                  <a:txBody>
                    <a:bodyPr/>
                    <a:lstStyle/>
                    <a:p>
                      <a:pPr indent="0" lvl="0" marL="0" rtl="0" algn="l">
                        <a:spcBef>
                          <a:spcPts val="0"/>
                        </a:spcBef>
                        <a:spcAft>
                          <a:spcPts val="0"/>
                        </a:spcAft>
                        <a:buNone/>
                      </a:pPr>
                      <a:r>
                        <a:rPr lang="en"/>
                        <a:t>Dễ scale, backend xử lý async</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2257350" y="2403800"/>
            <a:ext cx="4629300" cy="15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Kết Luận</a:t>
            </a:r>
            <a:endParaRPr b="1">
              <a:latin typeface="Arial"/>
              <a:ea typeface="Arial"/>
              <a:cs typeface="Arial"/>
              <a:sym typeface="Arial"/>
            </a:endParaRPr>
          </a:p>
        </p:txBody>
      </p:sp>
      <p:sp>
        <p:nvSpPr>
          <p:cNvPr id="474" name="Google Shape;474;p45"/>
          <p:cNvSpPr txBox="1"/>
          <p:nvPr>
            <p:ph idx="2" type="title"/>
          </p:nvPr>
        </p:nvSpPr>
        <p:spPr>
          <a:xfrm>
            <a:off x="3905700" y="1530875"/>
            <a:ext cx="1332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75" name="Google Shape;475;p45"/>
          <p:cNvGrpSpPr/>
          <p:nvPr/>
        </p:nvGrpSpPr>
        <p:grpSpPr>
          <a:xfrm>
            <a:off x="8107375" y="-12"/>
            <a:ext cx="4148250" cy="5588488"/>
            <a:chOff x="8107375" y="-12"/>
            <a:chExt cx="4148250" cy="5588488"/>
          </a:xfrm>
        </p:grpSpPr>
        <p:pic>
          <p:nvPicPr>
            <p:cNvPr id="476" name="Google Shape;476;p45"/>
            <p:cNvPicPr preferRelativeResize="0"/>
            <p:nvPr/>
          </p:nvPicPr>
          <p:blipFill>
            <a:blip r:embed="rId3">
              <a:alphaModFix/>
            </a:blip>
            <a:stretch>
              <a:fillRect/>
            </a:stretch>
          </p:blipFill>
          <p:spPr>
            <a:xfrm flipH="1" rot="5400000">
              <a:off x="8107375" y="1440225"/>
              <a:ext cx="4148250" cy="4148250"/>
            </a:xfrm>
            <a:prstGeom prst="rect">
              <a:avLst/>
            </a:prstGeom>
            <a:noFill/>
            <a:ln>
              <a:noFill/>
            </a:ln>
          </p:spPr>
        </p:pic>
        <p:pic>
          <p:nvPicPr>
            <p:cNvPr id="477" name="Google Shape;477;p45"/>
            <p:cNvPicPr preferRelativeResize="0"/>
            <p:nvPr/>
          </p:nvPicPr>
          <p:blipFill>
            <a:blip r:embed="rId4">
              <a:alphaModFix/>
            </a:blip>
            <a:stretch>
              <a:fillRect/>
            </a:stretch>
          </p:blipFill>
          <p:spPr>
            <a:xfrm rot="5400000">
              <a:off x="8654238" y="-12"/>
              <a:ext cx="3389525" cy="3389525"/>
            </a:xfrm>
            <a:prstGeom prst="rect">
              <a:avLst/>
            </a:prstGeom>
            <a:noFill/>
            <a:ln>
              <a:noFill/>
            </a:ln>
          </p:spPr>
        </p:pic>
      </p:grpSp>
      <p:grpSp>
        <p:nvGrpSpPr>
          <p:cNvPr id="478" name="Google Shape;478;p45"/>
          <p:cNvGrpSpPr/>
          <p:nvPr/>
        </p:nvGrpSpPr>
        <p:grpSpPr>
          <a:xfrm>
            <a:off x="-2273550" y="3952738"/>
            <a:ext cx="10986575" cy="4148250"/>
            <a:chOff x="-2273550" y="3952738"/>
            <a:chExt cx="10986575" cy="4148250"/>
          </a:xfrm>
        </p:grpSpPr>
        <p:pic>
          <p:nvPicPr>
            <p:cNvPr id="479" name="Google Shape;479;p45"/>
            <p:cNvPicPr preferRelativeResize="0"/>
            <p:nvPr/>
          </p:nvPicPr>
          <p:blipFill>
            <a:blip r:embed="rId5">
              <a:alphaModFix/>
            </a:blip>
            <a:stretch>
              <a:fillRect/>
            </a:stretch>
          </p:blipFill>
          <p:spPr>
            <a:xfrm rot="10800000">
              <a:off x="5133650" y="4045075"/>
              <a:ext cx="3579375" cy="3579375"/>
            </a:xfrm>
            <a:prstGeom prst="rect">
              <a:avLst/>
            </a:prstGeom>
            <a:noFill/>
            <a:ln>
              <a:noFill/>
            </a:ln>
          </p:spPr>
        </p:pic>
        <p:pic>
          <p:nvPicPr>
            <p:cNvPr id="480" name="Google Shape;480;p45"/>
            <p:cNvPicPr preferRelativeResize="0"/>
            <p:nvPr/>
          </p:nvPicPr>
          <p:blipFill>
            <a:blip r:embed="rId3">
              <a:alphaModFix/>
            </a:blip>
            <a:stretch>
              <a:fillRect/>
            </a:stretch>
          </p:blipFill>
          <p:spPr>
            <a:xfrm flipH="1" rot="10800000">
              <a:off x="-2273550" y="3952738"/>
              <a:ext cx="4148250" cy="4148250"/>
            </a:xfrm>
            <a:prstGeom prst="rect">
              <a:avLst/>
            </a:prstGeom>
            <a:noFill/>
            <a:ln>
              <a:noFill/>
            </a:ln>
          </p:spPr>
        </p:pic>
        <p:pic>
          <p:nvPicPr>
            <p:cNvPr id="481" name="Google Shape;481;p45"/>
            <p:cNvPicPr preferRelativeResize="0"/>
            <p:nvPr/>
          </p:nvPicPr>
          <p:blipFill>
            <a:blip r:embed="rId4">
              <a:alphaModFix/>
            </a:blip>
            <a:stretch>
              <a:fillRect/>
            </a:stretch>
          </p:blipFill>
          <p:spPr>
            <a:xfrm rot="5400000">
              <a:off x="850338" y="4234913"/>
              <a:ext cx="3389525" cy="3389525"/>
            </a:xfrm>
            <a:prstGeom prst="rect">
              <a:avLst/>
            </a:prstGeom>
            <a:noFill/>
            <a:ln>
              <a:noFill/>
            </a:ln>
          </p:spPr>
        </p:pic>
      </p:grpSp>
      <p:grpSp>
        <p:nvGrpSpPr>
          <p:cNvPr id="482" name="Google Shape;482;p45"/>
          <p:cNvGrpSpPr/>
          <p:nvPr/>
        </p:nvGrpSpPr>
        <p:grpSpPr>
          <a:xfrm>
            <a:off x="1473375" y="-3286112"/>
            <a:ext cx="6870175" cy="4148250"/>
            <a:chOff x="1473375" y="-3286112"/>
            <a:chExt cx="6870175" cy="4148250"/>
          </a:xfrm>
        </p:grpSpPr>
        <p:pic>
          <p:nvPicPr>
            <p:cNvPr id="483" name="Google Shape;483;p45"/>
            <p:cNvPicPr preferRelativeResize="0"/>
            <p:nvPr/>
          </p:nvPicPr>
          <p:blipFill>
            <a:blip r:embed="rId5">
              <a:alphaModFix/>
            </a:blip>
            <a:stretch>
              <a:fillRect/>
            </a:stretch>
          </p:blipFill>
          <p:spPr>
            <a:xfrm rot="10800000">
              <a:off x="5503125" y="-2064450"/>
              <a:ext cx="2840425" cy="2840425"/>
            </a:xfrm>
            <a:prstGeom prst="rect">
              <a:avLst/>
            </a:prstGeom>
            <a:noFill/>
            <a:ln>
              <a:noFill/>
            </a:ln>
          </p:spPr>
        </p:pic>
        <p:pic>
          <p:nvPicPr>
            <p:cNvPr id="484" name="Google Shape;484;p45"/>
            <p:cNvPicPr preferRelativeResize="0"/>
            <p:nvPr/>
          </p:nvPicPr>
          <p:blipFill>
            <a:blip r:embed="rId3">
              <a:alphaModFix/>
            </a:blip>
            <a:stretch>
              <a:fillRect/>
            </a:stretch>
          </p:blipFill>
          <p:spPr>
            <a:xfrm flipH="1">
              <a:off x="1473375" y="-3286112"/>
              <a:ext cx="4148250" cy="4148250"/>
            </a:xfrm>
            <a:prstGeom prst="rect">
              <a:avLst/>
            </a:prstGeom>
            <a:noFill/>
            <a:ln>
              <a:noFill/>
            </a:ln>
          </p:spPr>
        </p:pic>
      </p:grpSp>
      <p:cxnSp>
        <p:nvCxnSpPr>
          <p:cNvPr id="485" name="Google Shape;485;p45"/>
          <p:cNvCxnSpPr/>
          <p:nvPr/>
        </p:nvCxnSpPr>
        <p:spPr>
          <a:xfrm>
            <a:off x="4192950" y="1338975"/>
            <a:ext cx="758100" cy="0"/>
          </a:xfrm>
          <a:prstGeom prst="straightConnector1">
            <a:avLst/>
          </a:prstGeom>
          <a:noFill/>
          <a:ln cap="flat" cmpd="sng" w="19050">
            <a:solidFill>
              <a:schemeClr val="dk1"/>
            </a:solidFill>
            <a:prstDash val="solid"/>
            <a:round/>
            <a:headEnd len="med" w="med" type="none"/>
            <a:tailEnd len="med" w="med" type="none"/>
          </a:ln>
        </p:spPr>
      </p:cxnSp>
      <p:grpSp>
        <p:nvGrpSpPr>
          <p:cNvPr id="486" name="Google Shape;486;p45"/>
          <p:cNvGrpSpPr/>
          <p:nvPr/>
        </p:nvGrpSpPr>
        <p:grpSpPr>
          <a:xfrm>
            <a:off x="-1675150" y="-1671825"/>
            <a:ext cx="3549850" cy="6632325"/>
            <a:chOff x="-1675150" y="-1671825"/>
            <a:chExt cx="3549850" cy="6632325"/>
          </a:xfrm>
        </p:grpSpPr>
        <p:pic>
          <p:nvPicPr>
            <p:cNvPr id="487" name="Google Shape;487;p45"/>
            <p:cNvPicPr preferRelativeResize="0"/>
            <p:nvPr/>
          </p:nvPicPr>
          <p:blipFill>
            <a:blip r:embed="rId6">
              <a:alphaModFix/>
            </a:blip>
            <a:stretch>
              <a:fillRect/>
            </a:stretch>
          </p:blipFill>
          <p:spPr>
            <a:xfrm rot="-5400000">
              <a:off x="-1675150" y="-1671825"/>
              <a:ext cx="3549850" cy="3549850"/>
            </a:xfrm>
            <a:prstGeom prst="rect">
              <a:avLst/>
            </a:prstGeom>
            <a:noFill/>
            <a:ln>
              <a:noFill/>
            </a:ln>
          </p:spPr>
        </p:pic>
        <p:pic>
          <p:nvPicPr>
            <p:cNvPr id="488" name="Google Shape;488;p45"/>
            <p:cNvPicPr preferRelativeResize="0"/>
            <p:nvPr/>
          </p:nvPicPr>
          <p:blipFill>
            <a:blip r:embed="rId7">
              <a:alphaModFix/>
            </a:blip>
            <a:stretch>
              <a:fillRect/>
            </a:stretch>
          </p:blipFill>
          <p:spPr>
            <a:xfrm rot="5400000">
              <a:off x="-1645587" y="2068175"/>
              <a:ext cx="2892325" cy="28923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4. Kết Luận</a:t>
            </a:r>
            <a:endParaRPr b="1">
              <a:latin typeface="Arial"/>
              <a:ea typeface="Arial"/>
              <a:cs typeface="Arial"/>
              <a:sym typeface="Arial"/>
            </a:endParaRPr>
          </a:p>
        </p:txBody>
      </p:sp>
      <p:sp>
        <p:nvSpPr>
          <p:cNvPr id="494" name="Google Shape;494;p46"/>
          <p:cNvSpPr txBox="1"/>
          <p:nvPr>
            <p:ph idx="1" type="subTitle"/>
          </p:nvPr>
        </p:nvSpPr>
        <p:spPr>
          <a:xfrm>
            <a:off x="611300" y="972000"/>
            <a:ext cx="7764000" cy="4132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Ưu điểm:</a:t>
            </a:r>
            <a:endParaRPr b="1"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Giảm tải tức thời cho hệ thống backend</a:t>
            </a:r>
            <a:r>
              <a:rPr lang="en" sz="1400">
                <a:solidFill>
                  <a:srgbClr val="000000"/>
                </a:solidFill>
                <a:latin typeface="Arial"/>
                <a:ea typeface="Arial"/>
                <a:cs typeface="Arial"/>
                <a:sym typeface="Arial"/>
              </a:rPr>
              <a:t>: Kafka đóng vai trò hàng đợi trung gian giúp hấp thụ lượng lớn yêu cầu người dùng, tránh gây “nghẽn cổ chai” tại API chính.</a:t>
            </a:r>
            <a:endParaRPr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Tăng độ tin cậy</a:t>
            </a:r>
            <a:r>
              <a:rPr lang="en" sz="1400">
                <a:solidFill>
                  <a:srgbClr val="000000"/>
                </a:solidFill>
                <a:latin typeface="Arial"/>
                <a:ea typeface="Arial"/>
                <a:cs typeface="Arial"/>
                <a:sym typeface="Arial"/>
              </a:rPr>
              <a:t>: Dữ liệu không bị mất nhờ cơ chế ghi bền (</a:t>
            </a:r>
            <a:r>
              <a:rPr i="1" lang="en" sz="1400">
                <a:solidFill>
                  <a:srgbClr val="000000"/>
                </a:solidFill>
                <a:latin typeface="Arial"/>
                <a:ea typeface="Arial"/>
                <a:cs typeface="Arial"/>
                <a:sym typeface="Arial"/>
              </a:rPr>
              <a:t>durable logs</a:t>
            </a:r>
            <a:r>
              <a:rPr lang="en" sz="1400">
                <a:solidFill>
                  <a:srgbClr val="000000"/>
                </a:solidFill>
                <a:latin typeface="Arial"/>
                <a:ea typeface="Arial"/>
                <a:cs typeface="Arial"/>
                <a:sym typeface="Arial"/>
              </a:rPr>
              <a:t>) và kiểm soát phân phối thông điệp (</a:t>
            </a:r>
            <a:r>
              <a:rPr i="1" lang="en" sz="1400">
                <a:solidFill>
                  <a:srgbClr val="000000"/>
                </a:solidFill>
                <a:latin typeface="Arial"/>
                <a:ea typeface="Arial"/>
                <a:cs typeface="Arial"/>
                <a:sym typeface="Arial"/>
              </a:rPr>
              <a:t>acknowledgement, retry</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Hiệu năng vượt trội</a:t>
            </a:r>
            <a:r>
              <a:rPr lang="en" sz="1400">
                <a:solidFill>
                  <a:srgbClr val="000000"/>
                </a:solidFill>
                <a:latin typeface="Arial"/>
                <a:ea typeface="Arial"/>
                <a:cs typeface="Arial"/>
                <a:sym typeface="Arial"/>
              </a:rPr>
              <a:t>: Độ trễ trung bình thấp</a:t>
            </a:r>
            <a:endParaRPr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Dễ mở rộng</a:t>
            </a:r>
            <a:r>
              <a:rPr lang="en" sz="1400">
                <a:solidFill>
                  <a:srgbClr val="000000"/>
                </a:solidFill>
                <a:latin typeface="Arial"/>
                <a:ea typeface="Arial"/>
                <a:cs typeface="Arial"/>
                <a:sym typeface="Arial"/>
              </a:rPr>
              <a:t>: Có thể scale-out bằng cách tăng số lượng consumer mà không ảnh hưởng đến producer.</a:t>
            </a:r>
            <a:endParaRPr sz="1400">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Nhược điểm và thách thức:</a:t>
            </a:r>
            <a:endParaRPr b="1" sz="1400">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Tăng độ phức tạp hệ thống</a:t>
            </a:r>
            <a:r>
              <a:rPr lang="en" sz="1400">
                <a:solidFill>
                  <a:srgbClr val="000000"/>
                </a:solidFill>
                <a:latin typeface="Arial"/>
                <a:ea typeface="Arial"/>
                <a:cs typeface="Arial"/>
                <a:sym typeface="Arial"/>
              </a:rPr>
              <a:t>: Việc tích hợp Kafka yêu cầu thêm thành phần (broker, topic, consumer group), cần kiến thức vận hành.</a:t>
            </a:r>
            <a:endParaRPr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Độ trễ đầu cuối phụ thuộc vào consumer</a:t>
            </a:r>
            <a:r>
              <a:rPr lang="en" sz="1400">
                <a:solidFill>
                  <a:srgbClr val="000000"/>
                </a:solidFill>
                <a:latin typeface="Arial"/>
                <a:ea typeface="Arial"/>
                <a:cs typeface="Arial"/>
                <a:sym typeface="Arial"/>
              </a:rPr>
              <a:t>: Nếu consumer chậm hoặc lỗi, hệ thống sẽ xử lý chậm hơn mong đợi.</a:t>
            </a:r>
            <a:endParaRPr sz="1400">
              <a:solidFill>
                <a:srgbClr val="000000"/>
              </a:solidFill>
              <a:latin typeface="Arial"/>
              <a:ea typeface="Arial"/>
              <a:cs typeface="Arial"/>
              <a:sym typeface="Arial"/>
            </a:endParaRPr>
          </a:p>
          <a:p>
            <a:pPr indent="-317500" lvl="0" marL="9144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Chi phí triển khai cao hơn ban đầu</a:t>
            </a:r>
            <a:r>
              <a:rPr lang="en" sz="1400">
                <a:solidFill>
                  <a:srgbClr val="000000"/>
                </a:solidFill>
                <a:latin typeface="Arial"/>
                <a:ea typeface="Arial"/>
                <a:cs typeface="Arial"/>
                <a:sym typeface="Arial"/>
              </a:rPr>
              <a:t>: Đặc biệt với Kafka cluster nhiều node, cần giám sát và bảo trì riêng biệt.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type="title"/>
          </p:nvPr>
        </p:nvSpPr>
        <p:spPr>
          <a:xfrm>
            <a:off x="2340250" y="1706675"/>
            <a:ext cx="5001900" cy="15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Cảm ơn đã lắng nghe !</a:t>
            </a:r>
            <a:endParaRPr b="1">
              <a:latin typeface="Arial"/>
              <a:ea typeface="Arial"/>
              <a:cs typeface="Arial"/>
              <a:sym typeface="Arial"/>
            </a:endParaRPr>
          </a:p>
        </p:txBody>
      </p:sp>
      <p:sp>
        <p:nvSpPr>
          <p:cNvPr id="500" name="Google Shape;500;p47"/>
          <p:cNvSpPr txBox="1"/>
          <p:nvPr/>
        </p:nvSpPr>
        <p:spPr>
          <a:xfrm>
            <a:off x="4197425" y="2566300"/>
            <a:ext cx="117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Q&amp;A</a:t>
            </a:r>
            <a:endParaRPr sz="3000"/>
          </a:p>
          <a:p>
            <a:pPr indent="0" lvl="0" marL="1828800" rtl="0" algn="l">
              <a:spcBef>
                <a:spcPts val="0"/>
              </a:spcBef>
              <a:spcAft>
                <a:spcPts val="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2257350" y="2403800"/>
            <a:ext cx="52464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Tổng quan đề tài</a:t>
            </a:r>
            <a:endParaRPr b="1">
              <a:latin typeface="Arial"/>
              <a:ea typeface="Arial"/>
              <a:cs typeface="Arial"/>
              <a:sym typeface="Arial"/>
            </a:endParaRPr>
          </a:p>
        </p:txBody>
      </p:sp>
      <p:sp>
        <p:nvSpPr>
          <p:cNvPr id="285" name="Google Shape;285;p26"/>
          <p:cNvSpPr txBox="1"/>
          <p:nvPr>
            <p:ph idx="2" type="title"/>
          </p:nvPr>
        </p:nvSpPr>
        <p:spPr>
          <a:xfrm>
            <a:off x="3905700" y="1530875"/>
            <a:ext cx="1332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01</a:t>
            </a:r>
            <a:endParaRPr b="1">
              <a:latin typeface="Arial"/>
              <a:ea typeface="Arial"/>
              <a:cs typeface="Arial"/>
              <a:sym typeface="Arial"/>
            </a:endParaRPr>
          </a:p>
        </p:txBody>
      </p:sp>
      <p:grpSp>
        <p:nvGrpSpPr>
          <p:cNvPr id="286" name="Google Shape;286;p26"/>
          <p:cNvGrpSpPr/>
          <p:nvPr/>
        </p:nvGrpSpPr>
        <p:grpSpPr>
          <a:xfrm>
            <a:off x="8107375" y="-12"/>
            <a:ext cx="4148250" cy="5588488"/>
            <a:chOff x="8107375" y="-12"/>
            <a:chExt cx="4148250" cy="5588488"/>
          </a:xfrm>
        </p:grpSpPr>
        <p:pic>
          <p:nvPicPr>
            <p:cNvPr id="287" name="Google Shape;287;p26"/>
            <p:cNvPicPr preferRelativeResize="0"/>
            <p:nvPr/>
          </p:nvPicPr>
          <p:blipFill>
            <a:blip r:embed="rId3">
              <a:alphaModFix/>
            </a:blip>
            <a:stretch>
              <a:fillRect/>
            </a:stretch>
          </p:blipFill>
          <p:spPr>
            <a:xfrm flipH="1" rot="5400000">
              <a:off x="8107375" y="1440225"/>
              <a:ext cx="4148250" cy="4148250"/>
            </a:xfrm>
            <a:prstGeom prst="rect">
              <a:avLst/>
            </a:prstGeom>
            <a:noFill/>
            <a:ln>
              <a:noFill/>
            </a:ln>
          </p:spPr>
        </p:pic>
        <p:pic>
          <p:nvPicPr>
            <p:cNvPr id="288" name="Google Shape;288;p26"/>
            <p:cNvPicPr preferRelativeResize="0"/>
            <p:nvPr/>
          </p:nvPicPr>
          <p:blipFill>
            <a:blip r:embed="rId4">
              <a:alphaModFix/>
            </a:blip>
            <a:stretch>
              <a:fillRect/>
            </a:stretch>
          </p:blipFill>
          <p:spPr>
            <a:xfrm rot="5400000">
              <a:off x="8654238" y="-12"/>
              <a:ext cx="3389525" cy="3389525"/>
            </a:xfrm>
            <a:prstGeom prst="rect">
              <a:avLst/>
            </a:prstGeom>
            <a:noFill/>
            <a:ln>
              <a:noFill/>
            </a:ln>
          </p:spPr>
        </p:pic>
      </p:grpSp>
      <p:grpSp>
        <p:nvGrpSpPr>
          <p:cNvPr id="289" name="Google Shape;289;p26"/>
          <p:cNvGrpSpPr/>
          <p:nvPr/>
        </p:nvGrpSpPr>
        <p:grpSpPr>
          <a:xfrm>
            <a:off x="-2273550" y="3952738"/>
            <a:ext cx="10986575" cy="4148250"/>
            <a:chOff x="-2273550" y="3952738"/>
            <a:chExt cx="10986575" cy="4148250"/>
          </a:xfrm>
        </p:grpSpPr>
        <p:pic>
          <p:nvPicPr>
            <p:cNvPr id="290" name="Google Shape;290;p26"/>
            <p:cNvPicPr preferRelativeResize="0"/>
            <p:nvPr/>
          </p:nvPicPr>
          <p:blipFill>
            <a:blip r:embed="rId5">
              <a:alphaModFix/>
            </a:blip>
            <a:stretch>
              <a:fillRect/>
            </a:stretch>
          </p:blipFill>
          <p:spPr>
            <a:xfrm rot="10800000">
              <a:off x="5133650" y="4045075"/>
              <a:ext cx="3579375" cy="3579375"/>
            </a:xfrm>
            <a:prstGeom prst="rect">
              <a:avLst/>
            </a:prstGeom>
            <a:noFill/>
            <a:ln>
              <a:noFill/>
            </a:ln>
          </p:spPr>
        </p:pic>
        <p:pic>
          <p:nvPicPr>
            <p:cNvPr id="291" name="Google Shape;291;p26"/>
            <p:cNvPicPr preferRelativeResize="0"/>
            <p:nvPr/>
          </p:nvPicPr>
          <p:blipFill>
            <a:blip r:embed="rId3">
              <a:alphaModFix/>
            </a:blip>
            <a:stretch>
              <a:fillRect/>
            </a:stretch>
          </p:blipFill>
          <p:spPr>
            <a:xfrm flipH="1" rot="10800000">
              <a:off x="-2273550" y="3952738"/>
              <a:ext cx="4148250" cy="4148250"/>
            </a:xfrm>
            <a:prstGeom prst="rect">
              <a:avLst/>
            </a:prstGeom>
            <a:noFill/>
            <a:ln>
              <a:noFill/>
            </a:ln>
          </p:spPr>
        </p:pic>
        <p:pic>
          <p:nvPicPr>
            <p:cNvPr id="292" name="Google Shape;292;p26"/>
            <p:cNvPicPr preferRelativeResize="0"/>
            <p:nvPr/>
          </p:nvPicPr>
          <p:blipFill>
            <a:blip r:embed="rId4">
              <a:alphaModFix/>
            </a:blip>
            <a:stretch>
              <a:fillRect/>
            </a:stretch>
          </p:blipFill>
          <p:spPr>
            <a:xfrm rot="5400000">
              <a:off x="850338" y="4234913"/>
              <a:ext cx="3389525" cy="3389525"/>
            </a:xfrm>
            <a:prstGeom prst="rect">
              <a:avLst/>
            </a:prstGeom>
            <a:noFill/>
            <a:ln>
              <a:noFill/>
            </a:ln>
          </p:spPr>
        </p:pic>
      </p:grpSp>
      <p:grpSp>
        <p:nvGrpSpPr>
          <p:cNvPr id="293" name="Google Shape;293;p26"/>
          <p:cNvGrpSpPr/>
          <p:nvPr/>
        </p:nvGrpSpPr>
        <p:grpSpPr>
          <a:xfrm>
            <a:off x="1473375" y="-3286112"/>
            <a:ext cx="6870175" cy="4148250"/>
            <a:chOff x="1473375" y="-3286112"/>
            <a:chExt cx="6870175" cy="4148250"/>
          </a:xfrm>
        </p:grpSpPr>
        <p:pic>
          <p:nvPicPr>
            <p:cNvPr id="294" name="Google Shape;294;p26"/>
            <p:cNvPicPr preferRelativeResize="0"/>
            <p:nvPr/>
          </p:nvPicPr>
          <p:blipFill>
            <a:blip r:embed="rId5">
              <a:alphaModFix/>
            </a:blip>
            <a:stretch>
              <a:fillRect/>
            </a:stretch>
          </p:blipFill>
          <p:spPr>
            <a:xfrm rot="10800000">
              <a:off x="5503125" y="-2064450"/>
              <a:ext cx="2840425" cy="2840425"/>
            </a:xfrm>
            <a:prstGeom prst="rect">
              <a:avLst/>
            </a:prstGeom>
            <a:noFill/>
            <a:ln>
              <a:noFill/>
            </a:ln>
          </p:spPr>
        </p:pic>
        <p:pic>
          <p:nvPicPr>
            <p:cNvPr id="295" name="Google Shape;295;p26"/>
            <p:cNvPicPr preferRelativeResize="0"/>
            <p:nvPr/>
          </p:nvPicPr>
          <p:blipFill>
            <a:blip r:embed="rId3">
              <a:alphaModFix/>
            </a:blip>
            <a:stretch>
              <a:fillRect/>
            </a:stretch>
          </p:blipFill>
          <p:spPr>
            <a:xfrm flipH="1">
              <a:off x="1473375" y="-3286112"/>
              <a:ext cx="4148250" cy="4148250"/>
            </a:xfrm>
            <a:prstGeom prst="rect">
              <a:avLst/>
            </a:prstGeom>
            <a:noFill/>
            <a:ln>
              <a:noFill/>
            </a:ln>
          </p:spPr>
        </p:pic>
      </p:grpSp>
      <p:cxnSp>
        <p:nvCxnSpPr>
          <p:cNvPr id="296" name="Google Shape;296;p26"/>
          <p:cNvCxnSpPr/>
          <p:nvPr/>
        </p:nvCxnSpPr>
        <p:spPr>
          <a:xfrm>
            <a:off x="4192950" y="1338975"/>
            <a:ext cx="758100" cy="0"/>
          </a:xfrm>
          <a:prstGeom prst="straightConnector1">
            <a:avLst/>
          </a:prstGeom>
          <a:noFill/>
          <a:ln cap="flat" cmpd="sng" w="19050">
            <a:solidFill>
              <a:schemeClr val="dk1"/>
            </a:solidFill>
            <a:prstDash val="solid"/>
            <a:round/>
            <a:headEnd len="med" w="med" type="none"/>
            <a:tailEnd len="med" w="med" type="none"/>
          </a:ln>
        </p:spPr>
      </p:cxnSp>
      <p:grpSp>
        <p:nvGrpSpPr>
          <p:cNvPr id="297" name="Google Shape;297;p26"/>
          <p:cNvGrpSpPr/>
          <p:nvPr/>
        </p:nvGrpSpPr>
        <p:grpSpPr>
          <a:xfrm>
            <a:off x="-1675150" y="-1671825"/>
            <a:ext cx="3549850" cy="6632325"/>
            <a:chOff x="-1675150" y="-1671825"/>
            <a:chExt cx="3549850" cy="6632325"/>
          </a:xfrm>
        </p:grpSpPr>
        <p:pic>
          <p:nvPicPr>
            <p:cNvPr id="298" name="Google Shape;298;p26"/>
            <p:cNvPicPr preferRelativeResize="0"/>
            <p:nvPr/>
          </p:nvPicPr>
          <p:blipFill>
            <a:blip r:embed="rId6">
              <a:alphaModFix/>
            </a:blip>
            <a:stretch>
              <a:fillRect/>
            </a:stretch>
          </p:blipFill>
          <p:spPr>
            <a:xfrm rot="-5400000">
              <a:off x="-1675150" y="-1671825"/>
              <a:ext cx="3549850" cy="3549850"/>
            </a:xfrm>
            <a:prstGeom prst="rect">
              <a:avLst/>
            </a:prstGeom>
            <a:noFill/>
            <a:ln>
              <a:noFill/>
            </a:ln>
          </p:spPr>
        </p:pic>
        <p:pic>
          <p:nvPicPr>
            <p:cNvPr id="299" name="Google Shape;299;p26"/>
            <p:cNvPicPr preferRelativeResize="0"/>
            <p:nvPr/>
          </p:nvPicPr>
          <p:blipFill>
            <a:blip r:embed="rId7">
              <a:alphaModFix/>
            </a:blip>
            <a:stretch>
              <a:fillRect/>
            </a:stretch>
          </p:blipFill>
          <p:spPr>
            <a:xfrm rot="5400000">
              <a:off x="-1645587" y="2068175"/>
              <a:ext cx="2892325" cy="28923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7"/>
          <p:cNvPicPr preferRelativeResize="0"/>
          <p:nvPr/>
        </p:nvPicPr>
        <p:blipFill>
          <a:blip r:embed="rId3">
            <a:alphaModFix/>
          </a:blip>
          <a:stretch>
            <a:fillRect/>
          </a:stretch>
        </p:blipFill>
        <p:spPr>
          <a:xfrm>
            <a:off x="0" y="809050"/>
            <a:ext cx="4126050" cy="3809600"/>
          </a:xfrm>
          <a:prstGeom prst="rect">
            <a:avLst/>
          </a:prstGeom>
          <a:noFill/>
          <a:ln>
            <a:noFill/>
          </a:ln>
        </p:spPr>
      </p:pic>
      <p:pic>
        <p:nvPicPr>
          <p:cNvPr id="305" name="Google Shape;305;p27"/>
          <p:cNvPicPr preferRelativeResize="0"/>
          <p:nvPr/>
        </p:nvPicPr>
        <p:blipFill>
          <a:blip r:embed="rId4">
            <a:alphaModFix/>
          </a:blip>
          <a:stretch>
            <a:fillRect/>
          </a:stretch>
        </p:blipFill>
        <p:spPr>
          <a:xfrm>
            <a:off x="-10288" y="2606250"/>
            <a:ext cx="4912277" cy="2763150"/>
          </a:xfrm>
          <a:prstGeom prst="rect">
            <a:avLst/>
          </a:prstGeom>
          <a:noFill/>
          <a:ln>
            <a:noFill/>
          </a:ln>
        </p:spPr>
      </p:pic>
      <p:pic>
        <p:nvPicPr>
          <p:cNvPr id="306" name="Google Shape;306;p27"/>
          <p:cNvPicPr preferRelativeResize="0"/>
          <p:nvPr/>
        </p:nvPicPr>
        <p:blipFill>
          <a:blip r:embed="rId5">
            <a:alphaModFix/>
          </a:blip>
          <a:stretch>
            <a:fillRect/>
          </a:stretch>
        </p:blipFill>
        <p:spPr>
          <a:xfrm>
            <a:off x="3270349" y="809050"/>
            <a:ext cx="4126051" cy="2218327"/>
          </a:xfrm>
          <a:prstGeom prst="rect">
            <a:avLst/>
          </a:prstGeom>
          <a:noFill/>
          <a:ln>
            <a:noFill/>
          </a:ln>
        </p:spPr>
      </p:pic>
      <p:pic>
        <p:nvPicPr>
          <p:cNvPr id="307" name="Google Shape;307;p27"/>
          <p:cNvPicPr preferRelativeResize="0"/>
          <p:nvPr/>
        </p:nvPicPr>
        <p:blipFill>
          <a:blip r:embed="rId6">
            <a:alphaModFix/>
          </a:blip>
          <a:stretch>
            <a:fillRect/>
          </a:stretch>
        </p:blipFill>
        <p:spPr>
          <a:xfrm>
            <a:off x="4902000" y="2833250"/>
            <a:ext cx="2581625" cy="2390775"/>
          </a:xfrm>
          <a:prstGeom prst="rect">
            <a:avLst/>
          </a:prstGeom>
          <a:noFill/>
          <a:ln>
            <a:noFill/>
          </a:ln>
        </p:spPr>
      </p:pic>
      <p:sp>
        <p:nvSpPr>
          <p:cNvPr id="308" name="Google Shape;308;p27"/>
          <p:cNvSpPr txBox="1"/>
          <p:nvPr/>
        </p:nvSpPr>
        <p:spPr>
          <a:xfrm>
            <a:off x="7664525" y="3661275"/>
            <a:ext cx="21243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Hình ảnh các concert (Nguồn: Ticketbox)</a:t>
            </a:r>
            <a:endParaRPr i="1" sz="1200">
              <a:solidFill>
                <a:schemeClr val="dk1"/>
              </a:solidFill>
            </a:endParaRPr>
          </a:p>
        </p:txBody>
      </p:sp>
      <p:sp>
        <p:nvSpPr>
          <p:cNvPr id="309" name="Google Shape;309;p27"/>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Font typeface="Arial"/>
              <a:buAutoNum type="arabicPeriod"/>
            </a:pPr>
            <a:r>
              <a:rPr b="1" lang="en">
                <a:latin typeface="Arial"/>
                <a:ea typeface="Arial"/>
                <a:cs typeface="Arial"/>
                <a:sym typeface="Arial"/>
              </a:rPr>
              <a:t>Lý do chọn đề tài</a:t>
            </a:r>
            <a:endParaRPr b="1">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nvSpPr>
        <p:spPr>
          <a:xfrm>
            <a:off x="7019700" y="1010850"/>
            <a:ext cx="21243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Hình ảnh các concert (Nguồn: Ticketbox)</a:t>
            </a:r>
            <a:endParaRPr i="1" sz="1200">
              <a:solidFill>
                <a:schemeClr val="dk1"/>
              </a:solidFill>
            </a:endParaRPr>
          </a:p>
        </p:txBody>
      </p:sp>
      <p:sp>
        <p:nvSpPr>
          <p:cNvPr id="315" name="Google Shape;315;p28"/>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Font typeface="Arial"/>
              <a:buAutoNum type="arabicPeriod"/>
            </a:pPr>
            <a:r>
              <a:rPr b="1" lang="en">
                <a:latin typeface="Arial"/>
                <a:ea typeface="Arial"/>
                <a:cs typeface="Arial"/>
                <a:sym typeface="Arial"/>
              </a:rPr>
              <a:t>Lý do chọn đề tài</a:t>
            </a:r>
            <a:endParaRPr b="1">
              <a:latin typeface="Arial"/>
              <a:ea typeface="Arial"/>
              <a:cs typeface="Arial"/>
              <a:sym typeface="Arial"/>
            </a:endParaRPr>
          </a:p>
        </p:txBody>
      </p:sp>
      <p:pic>
        <p:nvPicPr>
          <p:cNvPr id="316" name="Google Shape;316;p28"/>
          <p:cNvPicPr preferRelativeResize="0"/>
          <p:nvPr/>
        </p:nvPicPr>
        <p:blipFill>
          <a:blip r:embed="rId3">
            <a:alphaModFix/>
          </a:blip>
          <a:stretch>
            <a:fillRect/>
          </a:stretch>
        </p:blipFill>
        <p:spPr>
          <a:xfrm>
            <a:off x="152400" y="725100"/>
            <a:ext cx="3401551" cy="4265999"/>
          </a:xfrm>
          <a:prstGeom prst="rect">
            <a:avLst/>
          </a:prstGeom>
          <a:noFill/>
          <a:ln>
            <a:noFill/>
          </a:ln>
        </p:spPr>
      </p:pic>
      <p:pic>
        <p:nvPicPr>
          <p:cNvPr id="317" name="Google Shape;317;p28"/>
          <p:cNvPicPr preferRelativeResize="0"/>
          <p:nvPr/>
        </p:nvPicPr>
        <p:blipFill rotWithShape="1">
          <a:blip r:embed="rId4">
            <a:alphaModFix/>
          </a:blip>
          <a:srcRect b="-7940" l="0" r="0" t="7940"/>
          <a:stretch/>
        </p:blipFill>
        <p:spPr>
          <a:xfrm>
            <a:off x="6365925" y="2267625"/>
            <a:ext cx="2875875" cy="2875875"/>
          </a:xfrm>
          <a:prstGeom prst="rect">
            <a:avLst/>
          </a:prstGeom>
          <a:noFill/>
          <a:ln>
            <a:noFill/>
          </a:ln>
        </p:spPr>
      </p:pic>
      <p:pic>
        <p:nvPicPr>
          <p:cNvPr id="318" name="Google Shape;318;p28"/>
          <p:cNvPicPr preferRelativeResize="0"/>
          <p:nvPr/>
        </p:nvPicPr>
        <p:blipFill>
          <a:blip r:embed="rId5">
            <a:alphaModFix/>
          </a:blip>
          <a:stretch>
            <a:fillRect/>
          </a:stretch>
        </p:blipFill>
        <p:spPr>
          <a:xfrm>
            <a:off x="3432875" y="725100"/>
            <a:ext cx="3401550" cy="4224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Font typeface="Arial"/>
              <a:buAutoNum type="arabicPeriod"/>
            </a:pPr>
            <a:r>
              <a:rPr b="1" lang="en">
                <a:latin typeface="Arial"/>
                <a:ea typeface="Arial"/>
                <a:cs typeface="Arial"/>
                <a:sym typeface="Arial"/>
              </a:rPr>
              <a:t>Lý do chọn đề tài</a:t>
            </a:r>
            <a:endParaRPr b="1">
              <a:latin typeface="Arial"/>
              <a:ea typeface="Arial"/>
              <a:cs typeface="Arial"/>
              <a:sym typeface="Arial"/>
            </a:endParaRPr>
          </a:p>
        </p:txBody>
      </p:sp>
      <p:sp>
        <p:nvSpPr>
          <p:cNvPr id="324" name="Google Shape;324;p29"/>
          <p:cNvSpPr txBox="1"/>
          <p:nvPr/>
        </p:nvSpPr>
        <p:spPr>
          <a:xfrm>
            <a:off x="350150" y="1245875"/>
            <a:ext cx="4671900" cy="3244800"/>
          </a:xfrm>
          <a:prstGeom prst="rect">
            <a:avLst/>
          </a:prstGeom>
          <a:noFill/>
          <a:ln>
            <a:noFill/>
          </a:ln>
        </p:spPr>
        <p:txBody>
          <a:bodyPr anchorCtr="0" anchor="t" bIns="91425" lIns="91425" spcFirstLastPara="1" rIns="91425" wrap="square" tIns="91425">
            <a:spAutoFit/>
          </a:bodyPr>
          <a:lstStyle/>
          <a:p>
            <a:pPr indent="-330200" lvl="0" marL="457200" rtl="0" algn="l">
              <a:lnSpc>
                <a:spcPct val="135000"/>
              </a:lnSpc>
              <a:spcBef>
                <a:spcPts val="1200"/>
              </a:spcBef>
              <a:spcAft>
                <a:spcPts val="0"/>
              </a:spcAft>
              <a:buClr>
                <a:srgbClr val="2B2B2B"/>
              </a:buClr>
              <a:buSzPts val="1600"/>
              <a:buChar char="❖"/>
            </a:pPr>
            <a:r>
              <a:rPr lang="en" sz="1600">
                <a:solidFill>
                  <a:srgbClr val="2B2B2B"/>
                </a:solidFill>
              </a:rPr>
              <a:t>Những con số này cho thấy hệ thống phải gánh chịu áp lực rất lớn trong thời gian ngắn, khi phải xử lý đồng thời lượng truy cập khổng lồ, đặc biệt trong các chiến dịch mở bán vé theo thời gian thực. Nếu không được tối ưu, điều này dễ dẫn đến quá tải, phản hồi chậm, hoặc sai sót nghiêm trọng như bán vượt số lượng vé (overbooking).</a:t>
            </a:r>
            <a:endParaRPr sz="1600">
              <a:solidFill>
                <a:srgbClr val="2B2B2B"/>
              </a:solidFill>
            </a:endParaRPr>
          </a:p>
          <a:p>
            <a:pPr indent="0" lvl="0" marL="914400" rtl="0" algn="just">
              <a:lnSpc>
                <a:spcPct val="135000"/>
              </a:lnSpc>
              <a:spcBef>
                <a:spcPts val="1200"/>
              </a:spcBef>
              <a:spcAft>
                <a:spcPts val="1200"/>
              </a:spcAft>
              <a:buNone/>
            </a:pPr>
            <a:r>
              <a:t/>
            </a:r>
            <a:endParaRPr sz="1600"/>
          </a:p>
        </p:txBody>
      </p:sp>
      <p:pic>
        <p:nvPicPr>
          <p:cNvPr id="325" name="Google Shape;325;p29"/>
          <p:cNvPicPr preferRelativeResize="0"/>
          <p:nvPr/>
        </p:nvPicPr>
        <p:blipFill>
          <a:blip r:embed="rId3">
            <a:alphaModFix/>
          </a:blip>
          <a:stretch>
            <a:fillRect/>
          </a:stretch>
        </p:blipFill>
        <p:spPr>
          <a:xfrm>
            <a:off x="5239750" y="1287425"/>
            <a:ext cx="3608376" cy="3345300"/>
          </a:xfrm>
          <a:prstGeom prst="rect">
            <a:avLst/>
          </a:prstGeom>
          <a:noFill/>
          <a:ln>
            <a:noFill/>
          </a:ln>
        </p:spPr>
      </p:pic>
      <p:sp>
        <p:nvSpPr>
          <p:cNvPr id="326" name="Google Shape;326;p29"/>
          <p:cNvSpPr txBox="1"/>
          <p:nvPr/>
        </p:nvSpPr>
        <p:spPr>
          <a:xfrm>
            <a:off x="5993500" y="4769750"/>
            <a:ext cx="14778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(Nguồn: tuoitre.vn)</a:t>
            </a:r>
            <a:endParaRPr i="1"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Font typeface="Arial"/>
              <a:buAutoNum type="arabicPeriod"/>
            </a:pPr>
            <a:r>
              <a:rPr b="1" lang="en">
                <a:latin typeface="Arial"/>
                <a:ea typeface="Arial"/>
                <a:cs typeface="Arial"/>
                <a:sym typeface="Arial"/>
              </a:rPr>
              <a:t>Lý do chọn đề tài</a:t>
            </a:r>
            <a:endParaRPr b="1">
              <a:latin typeface="Arial"/>
              <a:ea typeface="Arial"/>
              <a:cs typeface="Arial"/>
              <a:sym typeface="Arial"/>
            </a:endParaRPr>
          </a:p>
        </p:txBody>
      </p:sp>
      <p:sp>
        <p:nvSpPr>
          <p:cNvPr id="332" name="Google Shape;332;p30"/>
          <p:cNvSpPr txBox="1"/>
          <p:nvPr/>
        </p:nvSpPr>
        <p:spPr>
          <a:xfrm>
            <a:off x="600250" y="1278500"/>
            <a:ext cx="7981800" cy="2912100"/>
          </a:xfrm>
          <a:prstGeom prst="rect">
            <a:avLst/>
          </a:prstGeom>
          <a:noFill/>
          <a:ln>
            <a:noFill/>
          </a:ln>
        </p:spPr>
        <p:txBody>
          <a:bodyPr anchorCtr="0" anchor="t" bIns="91425" lIns="91425" spcFirstLastPara="1" rIns="91425" wrap="square" tIns="91425">
            <a:spAutoFit/>
          </a:bodyPr>
          <a:lstStyle/>
          <a:p>
            <a:pPr indent="-330200" lvl="0" marL="457200" rtl="0" algn="just">
              <a:lnSpc>
                <a:spcPct val="135000"/>
              </a:lnSpc>
              <a:spcBef>
                <a:spcPts val="1200"/>
              </a:spcBef>
              <a:spcAft>
                <a:spcPts val="0"/>
              </a:spcAft>
              <a:buSzPts val="1600"/>
              <a:buChar char="❖"/>
            </a:pPr>
            <a:r>
              <a:rPr b="1" lang="en" sz="1600">
                <a:solidFill>
                  <a:srgbClr val="081B3A"/>
                </a:solidFill>
                <a:highlight>
                  <a:srgbClr val="FFFFFF"/>
                </a:highlight>
              </a:rPr>
              <a:t>Kiến trúc microservices</a:t>
            </a:r>
            <a:r>
              <a:rPr lang="en" sz="1600">
                <a:solidFill>
                  <a:srgbClr val="081B3A"/>
                </a:solidFill>
                <a:highlight>
                  <a:srgbClr val="FFFFFF"/>
                </a:highlight>
              </a:rPr>
              <a:t> mang lại nhiều lợi ích như dễ mở rộng, dễ bảo trì và triển khai linh hoạt. Mỗi dịch vụ được tách riêng, cho phép phát triển, cập nhật và scale độc lập mà không ảnh hưởng toàn hệ thống =&gt; Giữ cho hệ thống không sập toàn bộ nếu một service bị lỗi.</a:t>
            </a:r>
            <a:endParaRPr sz="1600">
              <a:solidFill>
                <a:srgbClr val="2B2B2B"/>
              </a:solidFill>
            </a:endParaRPr>
          </a:p>
          <a:p>
            <a:pPr indent="-330200" lvl="0" marL="457200" rtl="0" algn="just">
              <a:lnSpc>
                <a:spcPct val="135000"/>
              </a:lnSpc>
              <a:spcBef>
                <a:spcPts val="0"/>
              </a:spcBef>
              <a:spcAft>
                <a:spcPts val="0"/>
              </a:spcAft>
              <a:buSzPts val="1600"/>
              <a:buChar char="❖"/>
            </a:pPr>
            <a:r>
              <a:rPr b="1" lang="en" sz="1600"/>
              <a:t>Message Queue (MQ)</a:t>
            </a:r>
            <a:r>
              <a:rPr lang="en" sz="1600"/>
              <a:t> là giải pháp hiệu quả giúp tách biệt các thành phần, xử lý yêu cầu theo thứ tự và nâng cao khả năng mở rộng cũng như độ tin cậy của toàn hệ thống.</a:t>
            </a:r>
            <a:endParaRPr sz="1600"/>
          </a:p>
          <a:p>
            <a:pPr indent="0" lvl="0" marL="914400" rtl="0" algn="just">
              <a:lnSpc>
                <a:spcPct val="135000"/>
              </a:lnSpc>
              <a:spcBef>
                <a:spcPts val="1200"/>
              </a:spcBef>
              <a:spcAft>
                <a:spcPts val="12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a:latin typeface="Arial"/>
                <a:ea typeface="Arial"/>
                <a:cs typeface="Arial"/>
                <a:sym typeface="Arial"/>
              </a:rPr>
              <a:t>2. Phạm vi đề tài</a:t>
            </a:r>
            <a:endParaRPr b="1">
              <a:latin typeface="Arial"/>
              <a:ea typeface="Arial"/>
              <a:cs typeface="Arial"/>
              <a:sym typeface="Arial"/>
            </a:endParaRPr>
          </a:p>
        </p:txBody>
      </p:sp>
      <p:sp>
        <p:nvSpPr>
          <p:cNvPr id="338" name="Google Shape;338;p31"/>
          <p:cNvSpPr txBox="1"/>
          <p:nvPr/>
        </p:nvSpPr>
        <p:spPr>
          <a:xfrm>
            <a:off x="1204925" y="1215025"/>
            <a:ext cx="7246200" cy="2758200"/>
          </a:xfrm>
          <a:prstGeom prst="rect">
            <a:avLst/>
          </a:prstGeom>
          <a:noFill/>
          <a:ln>
            <a:noFill/>
          </a:ln>
        </p:spPr>
        <p:txBody>
          <a:bodyPr anchorCtr="0" anchor="t" bIns="91425" lIns="91425" spcFirstLastPara="1" rIns="91425" wrap="square" tIns="91425">
            <a:spAutoFit/>
          </a:bodyPr>
          <a:lstStyle/>
          <a:p>
            <a:pPr indent="-330200" lvl="0" marL="457200" rtl="0" algn="just">
              <a:lnSpc>
                <a:spcPct val="135000"/>
              </a:lnSpc>
              <a:spcBef>
                <a:spcPts val="1200"/>
              </a:spcBef>
              <a:spcAft>
                <a:spcPts val="0"/>
              </a:spcAft>
              <a:buClr>
                <a:srgbClr val="2B2B2B"/>
              </a:buClr>
              <a:buSzPts val="1600"/>
              <a:buChar char="❖"/>
            </a:pPr>
            <a:r>
              <a:rPr lang="en" sz="1600">
                <a:solidFill>
                  <a:srgbClr val="2B2B2B"/>
                </a:solidFill>
              </a:rPr>
              <a:t>Đề tài không triển khai đầy đủ một cổng thanh toán thực tế, cũng như không tích hợp các cơ chế bảo mật nâng cao (PCI-DSS, tokenization, 3-D Secure…).</a:t>
            </a:r>
            <a:endParaRPr sz="1600">
              <a:solidFill>
                <a:srgbClr val="2B2B2B"/>
              </a:solidFill>
            </a:endParaRPr>
          </a:p>
          <a:p>
            <a:pPr indent="-330200" lvl="0" marL="457200" rtl="0" algn="just">
              <a:lnSpc>
                <a:spcPct val="135000"/>
              </a:lnSpc>
              <a:spcBef>
                <a:spcPts val="0"/>
              </a:spcBef>
              <a:spcAft>
                <a:spcPts val="0"/>
              </a:spcAft>
              <a:buClr>
                <a:srgbClr val="2B2B2B"/>
              </a:buClr>
              <a:buSzPts val="1600"/>
              <a:buChar char="❖"/>
            </a:pPr>
            <a:r>
              <a:rPr lang="en" sz="1600">
                <a:solidFill>
                  <a:srgbClr val="2B2B2B"/>
                </a:solidFill>
              </a:rPr>
              <a:t>Trọng tâm phân tích đặt vào vai trò của Message Queue trong kiến trúc hệ thống phân tán, thay vì mở rộng sang các thành phần phụ trợ khác.</a:t>
            </a:r>
            <a:endParaRPr sz="1600">
              <a:solidFill>
                <a:srgbClr val="2B2B2B"/>
              </a:solidFill>
            </a:endParaRPr>
          </a:p>
          <a:p>
            <a:pPr indent="-330200" lvl="0" marL="457200" rtl="0" algn="just">
              <a:lnSpc>
                <a:spcPct val="135000"/>
              </a:lnSpc>
              <a:spcBef>
                <a:spcPts val="0"/>
              </a:spcBef>
              <a:spcAft>
                <a:spcPts val="0"/>
              </a:spcAft>
              <a:buClr>
                <a:srgbClr val="2B2B2B"/>
              </a:buClr>
              <a:buSzPts val="1600"/>
              <a:buChar char="❖"/>
            </a:pPr>
            <a:r>
              <a:rPr lang="en" sz="1600">
                <a:solidFill>
                  <a:srgbClr val="2B2B2B"/>
                </a:solidFill>
              </a:rPr>
              <a:t>Các khía cạnh phi chức năng như bảo mật toàn diện, trải nghiệm người dùng (UX/UI) và tối ưu chi phí vận hành chỉ được đề cập ở mức tổng quan, không đi sâu trong tiểu luận.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2257350" y="2403800"/>
            <a:ext cx="52383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Kiến trúc hệ </a:t>
            </a:r>
            <a:r>
              <a:rPr b="1" lang="en">
                <a:latin typeface="Arial"/>
                <a:ea typeface="Arial"/>
                <a:cs typeface="Arial"/>
                <a:sym typeface="Arial"/>
              </a:rPr>
              <a:t>thống</a:t>
            </a:r>
            <a:endParaRPr b="1">
              <a:latin typeface="Arial"/>
              <a:ea typeface="Arial"/>
              <a:cs typeface="Arial"/>
              <a:sym typeface="Arial"/>
            </a:endParaRPr>
          </a:p>
        </p:txBody>
      </p:sp>
      <p:sp>
        <p:nvSpPr>
          <p:cNvPr id="344" name="Google Shape;344;p32"/>
          <p:cNvSpPr txBox="1"/>
          <p:nvPr>
            <p:ph idx="2" type="title"/>
          </p:nvPr>
        </p:nvSpPr>
        <p:spPr>
          <a:xfrm>
            <a:off x="3905700" y="1530875"/>
            <a:ext cx="1332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02</a:t>
            </a:r>
            <a:endParaRPr b="1">
              <a:latin typeface="Arial"/>
              <a:ea typeface="Arial"/>
              <a:cs typeface="Arial"/>
              <a:sym typeface="Arial"/>
            </a:endParaRPr>
          </a:p>
        </p:txBody>
      </p:sp>
      <p:grpSp>
        <p:nvGrpSpPr>
          <p:cNvPr id="345" name="Google Shape;345;p32"/>
          <p:cNvGrpSpPr/>
          <p:nvPr/>
        </p:nvGrpSpPr>
        <p:grpSpPr>
          <a:xfrm>
            <a:off x="8107375" y="-12"/>
            <a:ext cx="4148250" cy="5588488"/>
            <a:chOff x="8107375" y="-12"/>
            <a:chExt cx="4148250" cy="5588488"/>
          </a:xfrm>
        </p:grpSpPr>
        <p:pic>
          <p:nvPicPr>
            <p:cNvPr id="346" name="Google Shape;346;p32"/>
            <p:cNvPicPr preferRelativeResize="0"/>
            <p:nvPr/>
          </p:nvPicPr>
          <p:blipFill>
            <a:blip r:embed="rId3">
              <a:alphaModFix/>
            </a:blip>
            <a:stretch>
              <a:fillRect/>
            </a:stretch>
          </p:blipFill>
          <p:spPr>
            <a:xfrm flipH="1" rot="5400000">
              <a:off x="8107375" y="1440225"/>
              <a:ext cx="4148250" cy="4148250"/>
            </a:xfrm>
            <a:prstGeom prst="rect">
              <a:avLst/>
            </a:prstGeom>
            <a:noFill/>
            <a:ln>
              <a:noFill/>
            </a:ln>
          </p:spPr>
        </p:pic>
        <p:pic>
          <p:nvPicPr>
            <p:cNvPr id="347" name="Google Shape;347;p32"/>
            <p:cNvPicPr preferRelativeResize="0"/>
            <p:nvPr/>
          </p:nvPicPr>
          <p:blipFill>
            <a:blip r:embed="rId4">
              <a:alphaModFix/>
            </a:blip>
            <a:stretch>
              <a:fillRect/>
            </a:stretch>
          </p:blipFill>
          <p:spPr>
            <a:xfrm rot="5400000">
              <a:off x="8654238" y="-12"/>
              <a:ext cx="3389525" cy="3389525"/>
            </a:xfrm>
            <a:prstGeom prst="rect">
              <a:avLst/>
            </a:prstGeom>
            <a:noFill/>
            <a:ln>
              <a:noFill/>
            </a:ln>
          </p:spPr>
        </p:pic>
      </p:grpSp>
      <p:grpSp>
        <p:nvGrpSpPr>
          <p:cNvPr id="348" name="Google Shape;348;p32"/>
          <p:cNvGrpSpPr/>
          <p:nvPr/>
        </p:nvGrpSpPr>
        <p:grpSpPr>
          <a:xfrm>
            <a:off x="-2273550" y="3952738"/>
            <a:ext cx="10986575" cy="4148250"/>
            <a:chOff x="-2273550" y="3952738"/>
            <a:chExt cx="10986575" cy="4148250"/>
          </a:xfrm>
        </p:grpSpPr>
        <p:pic>
          <p:nvPicPr>
            <p:cNvPr id="349" name="Google Shape;349;p32"/>
            <p:cNvPicPr preferRelativeResize="0"/>
            <p:nvPr/>
          </p:nvPicPr>
          <p:blipFill>
            <a:blip r:embed="rId5">
              <a:alphaModFix/>
            </a:blip>
            <a:stretch>
              <a:fillRect/>
            </a:stretch>
          </p:blipFill>
          <p:spPr>
            <a:xfrm rot="10800000">
              <a:off x="5133650" y="4045075"/>
              <a:ext cx="3579375" cy="3579375"/>
            </a:xfrm>
            <a:prstGeom prst="rect">
              <a:avLst/>
            </a:prstGeom>
            <a:noFill/>
            <a:ln>
              <a:noFill/>
            </a:ln>
          </p:spPr>
        </p:pic>
        <p:pic>
          <p:nvPicPr>
            <p:cNvPr id="350" name="Google Shape;350;p32"/>
            <p:cNvPicPr preferRelativeResize="0"/>
            <p:nvPr/>
          </p:nvPicPr>
          <p:blipFill>
            <a:blip r:embed="rId3">
              <a:alphaModFix/>
            </a:blip>
            <a:stretch>
              <a:fillRect/>
            </a:stretch>
          </p:blipFill>
          <p:spPr>
            <a:xfrm flipH="1" rot="10800000">
              <a:off x="-2273550" y="3952738"/>
              <a:ext cx="4148250" cy="4148250"/>
            </a:xfrm>
            <a:prstGeom prst="rect">
              <a:avLst/>
            </a:prstGeom>
            <a:noFill/>
            <a:ln>
              <a:noFill/>
            </a:ln>
          </p:spPr>
        </p:pic>
        <p:pic>
          <p:nvPicPr>
            <p:cNvPr id="351" name="Google Shape;351;p32"/>
            <p:cNvPicPr preferRelativeResize="0"/>
            <p:nvPr/>
          </p:nvPicPr>
          <p:blipFill>
            <a:blip r:embed="rId4">
              <a:alphaModFix/>
            </a:blip>
            <a:stretch>
              <a:fillRect/>
            </a:stretch>
          </p:blipFill>
          <p:spPr>
            <a:xfrm rot="5400000">
              <a:off x="850338" y="4234913"/>
              <a:ext cx="3389525" cy="3389525"/>
            </a:xfrm>
            <a:prstGeom prst="rect">
              <a:avLst/>
            </a:prstGeom>
            <a:noFill/>
            <a:ln>
              <a:noFill/>
            </a:ln>
          </p:spPr>
        </p:pic>
      </p:grpSp>
      <p:grpSp>
        <p:nvGrpSpPr>
          <p:cNvPr id="352" name="Google Shape;352;p32"/>
          <p:cNvGrpSpPr/>
          <p:nvPr/>
        </p:nvGrpSpPr>
        <p:grpSpPr>
          <a:xfrm>
            <a:off x="1473375" y="-3286112"/>
            <a:ext cx="6870175" cy="4148250"/>
            <a:chOff x="1473375" y="-3286112"/>
            <a:chExt cx="6870175" cy="4148250"/>
          </a:xfrm>
        </p:grpSpPr>
        <p:pic>
          <p:nvPicPr>
            <p:cNvPr id="353" name="Google Shape;353;p32"/>
            <p:cNvPicPr preferRelativeResize="0"/>
            <p:nvPr/>
          </p:nvPicPr>
          <p:blipFill>
            <a:blip r:embed="rId5">
              <a:alphaModFix/>
            </a:blip>
            <a:stretch>
              <a:fillRect/>
            </a:stretch>
          </p:blipFill>
          <p:spPr>
            <a:xfrm rot="10800000">
              <a:off x="5503125" y="-2064450"/>
              <a:ext cx="2840425" cy="2840425"/>
            </a:xfrm>
            <a:prstGeom prst="rect">
              <a:avLst/>
            </a:prstGeom>
            <a:noFill/>
            <a:ln>
              <a:noFill/>
            </a:ln>
          </p:spPr>
        </p:pic>
        <p:pic>
          <p:nvPicPr>
            <p:cNvPr id="354" name="Google Shape;354;p32"/>
            <p:cNvPicPr preferRelativeResize="0"/>
            <p:nvPr/>
          </p:nvPicPr>
          <p:blipFill>
            <a:blip r:embed="rId3">
              <a:alphaModFix/>
            </a:blip>
            <a:stretch>
              <a:fillRect/>
            </a:stretch>
          </p:blipFill>
          <p:spPr>
            <a:xfrm flipH="1">
              <a:off x="1473375" y="-3286112"/>
              <a:ext cx="4148250" cy="4148250"/>
            </a:xfrm>
            <a:prstGeom prst="rect">
              <a:avLst/>
            </a:prstGeom>
            <a:noFill/>
            <a:ln>
              <a:noFill/>
            </a:ln>
          </p:spPr>
        </p:pic>
      </p:grpSp>
      <p:cxnSp>
        <p:nvCxnSpPr>
          <p:cNvPr id="355" name="Google Shape;355;p32"/>
          <p:cNvCxnSpPr/>
          <p:nvPr/>
        </p:nvCxnSpPr>
        <p:spPr>
          <a:xfrm>
            <a:off x="4192950" y="1338975"/>
            <a:ext cx="758100" cy="0"/>
          </a:xfrm>
          <a:prstGeom prst="straightConnector1">
            <a:avLst/>
          </a:prstGeom>
          <a:noFill/>
          <a:ln cap="flat" cmpd="sng" w="19050">
            <a:solidFill>
              <a:schemeClr val="dk1"/>
            </a:solidFill>
            <a:prstDash val="solid"/>
            <a:round/>
            <a:headEnd len="med" w="med" type="none"/>
            <a:tailEnd len="med" w="med" type="none"/>
          </a:ln>
        </p:spPr>
      </p:cxnSp>
      <p:grpSp>
        <p:nvGrpSpPr>
          <p:cNvPr id="356" name="Google Shape;356;p32"/>
          <p:cNvGrpSpPr/>
          <p:nvPr/>
        </p:nvGrpSpPr>
        <p:grpSpPr>
          <a:xfrm>
            <a:off x="-1675150" y="-1671825"/>
            <a:ext cx="3549850" cy="6632325"/>
            <a:chOff x="-1675150" y="-1671825"/>
            <a:chExt cx="3549850" cy="6632325"/>
          </a:xfrm>
        </p:grpSpPr>
        <p:pic>
          <p:nvPicPr>
            <p:cNvPr id="357" name="Google Shape;357;p32"/>
            <p:cNvPicPr preferRelativeResize="0"/>
            <p:nvPr/>
          </p:nvPicPr>
          <p:blipFill>
            <a:blip r:embed="rId6">
              <a:alphaModFix/>
            </a:blip>
            <a:stretch>
              <a:fillRect/>
            </a:stretch>
          </p:blipFill>
          <p:spPr>
            <a:xfrm rot="-5400000">
              <a:off x="-1675150" y="-1671825"/>
              <a:ext cx="3549850" cy="3549850"/>
            </a:xfrm>
            <a:prstGeom prst="rect">
              <a:avLst/>
            </a:prstGeom>
            <a:noFill/>
            <a:ln>
              <a:noFill/>
            </a:ln>
          </p:spPr>
        </p:pic>
        <p:pic>
          <p:nvPicPr>
            <p:cNvPr id="358" name="Google Shape;358;p32"/>
            <p:cNvPicPr preferRelativeResize="0"/>
            <p:nvPr/>
          </p:nvPicPr>
          <p:blipFill>
            <a:blip r:embed="rId7">
              <a:alphaModFix/>
            </a:blip>
            <a:stretch>
              <a:fillRect/>
            </a:stretch>
          </p:blipFill>
          <p:spPr>
            <a:xfrm rot="5400000">
              <a:off x="-1645587" y="2068175"/>
              <a:ext cx="2892325" cy="289232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Innovate Business Plan by Slidesgo">
  <a:themeElements>
    <a:clrScheme name="Simple Light">
      <a:dk1>
        <a:srgbClr val="2A2A2A"/>
      </a:dk1>
      <a:lt1>
        <a:srgbClr val="FFFFFF"/>
      </a:lt1>
      <a:dk2>
        <a:srgbClr val="B7B3F0"/>
      </a:dk2>
      <a:lt2>
        <a:srgbClr val="E1BDF7"/>
      </a:lt2>
      <a:accent1>
        <a:srgbClr val="A6CEF2"/>
      </a:accent1>
      <a:accent2>
        <a:srgbClr val="C2C2C2"/>
      </a:accent2>
      <a:accent3>
        <a:srgbClr val="FFFFFF"/>
      </a:accent3>
      <a:accent4>
        <a:srgbClr val="FFFFFF"/>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